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</p:sldMasterIdLst>
  <p:sldIdLst>
    <p:sldId id="256" r:id="rId6"/>
    <p:sldId id="257" r:id="rId7"/>
    <p:sldId id="258" r:id="rId8"/>
    <p:sldId id="277" r:id="rId9"/>
    <p:sldId id="259" r:id="rId10"/>
    <p:sldId id="278" r:id="rId11"/>
    <p:sldId id="276" r:id="rId12"/>
    <p:sldId id="279" r:id="rId13"/>
    <p:sldId id="261" r:id="rId14"/>
    <p:sldId id="262" r:id="rId15"/>
    <p:sldId id="26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283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92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37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74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6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9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7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999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12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486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693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283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92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376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742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679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707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999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122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486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693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2831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920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37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742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6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98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707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999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122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486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6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17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XXXI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77074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5000">
                <a:solidFill>
                  <a:schemeClr val="bg1"/>
                </a:solidFill>
              </a:rPr>
              <a:t>Chúa nói: Nếu ai yêu mến Thầy, thì sẽ giữ lời Thầy, Cha Thầy sẽ yêu thương người ấy, Cha Thầy và Thầy sẽ đến và ở lại nơi người </a:t>
            </a:r>
            <a:r>
              <a:rPr lang="vi-VN" sz="5000">
                <a:solidFill>
                  <a:schemeClr val="bg1"/>
                </a:solidFill>
              </a:rPr>
              <a:t>ấy</a:t>
            </a:r>
            <a:r>
              <a:rPr lang="vi-VN" sz="5000" smtClean="0">
                <a:solidFill>
                  <a:schemeClr val="bg1"/>
                </a:solidFill>
              </a:rPr>
              <a:t>.</a:t>
            </a:r>
            <a:endParaRPr lang="vi-VN" sz="5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 là sức mạnh của con, con yêu mến </a:t>
            </a:r>
            <a:r>
              <a:rPr lang="vi-VN" sz="7200">
                <a:solidFill>
                  <a:schemeClr val="bg1"/>
                </a:solidFill>
              </a:rPr>
              <a:t>Ngài</a:t>
            </a:r>
            <a:r>
              <a:rPr lang="vi-VN" sz="7200" smtClean="0">
                <a:solidFill>
                  <a:schemeClr val="bg1"/>
                </a:solidFill>
              </a:rPr>
              <a:t>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Tk1: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Con yêu mến Ngài, lạy Chúa, sức mạnh của con, Ngài là Núi đá, là thành luỹ, là Đấng giải thoát </a:t>
            </a:r>
            <a:r>
              <a:rPr lang="vi-VN" sz="6600">
                <a:solidFill>
                  <a:schemeClr val="bg1"/>
                </a:solidFill>
              </a:rPr>
              <a:t>con</a:t>
            </a:r>
            <a:r>
              <a:rPr lang="vi-VN" sz="6600" smtClean="0">
                <a:solidFill>
                  <a:schemeClr val="bg1"/>
                </a:solidFill>
              </a:rPr>
              <a:t>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 là sức mạnh của con, con yêu mến </a:t>
            </a:r>
            <a:r>
              <a:rPr lang="vi-VN" sz="7200">
                <a:solidFill>
                  <a:schemeClr val="bg1"/>
                </a:solidFill>
              </a:rPr>
              <a:t>Ngài</a:t>
            </a:r>
            <a:r>
              <a:rPr lang="vi-VN" sz="7200" smtClean="0">
                <a:solidFill>
                  <a:schemeClr val="bg1"/>
                </a:solidFill>
              </a:rPr>
              <a:t>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Tk2: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Xin nên thuẫn khiên, lạy Chúa, luỹ thành chở che. Ngài thực đáng kính, vừa cầu cứu Ngài đã giải thoát </a:t>
            </a:r>
            <a:r>
              <a:rPr lang="vi-VN" sz="6000">
                <a:solidFill>
                  <a:schemeClr val="bg1"/>
                </a:solidFill>
              </a:rPr>
              <a:t>ngay</a:t>
            </a:r>
            <a:r>
              <a:rPr lang="vi-VN" sz="6000" smtClean="0">
                <a:solidFill>
                  <a:schemeClr val="bg1"/>
                </a:solidFill>
              </a:rPr>
              <a:t>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 là sức mạnh của con, con yêu mến </a:t>
            </a:r>
            <a:r>
              <a:rPr lang="vi-VN" sz="7200">
                <a:solidFill>
                  <a:schemeClr val="bg1"/>
                </a:solidFill>
              </a:rPr>
              <a:t>Ngài</a:t>
            </a:r>
            <a:r>
              <a:rPr lang="vi-VN" sz="7200" smtClean="0">
                <a:solidFill>
                  <a:schemeClr val="bg1"/>
                </a:solidFill>
              </a:rPr>
              <a:t>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Tk3: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Tôn vinh Đá Tảng, vạn tuế Đấng giải cứu tôi. Nhờ Ngài tiếp giúp mà hoàng đế được thắng trận vẻ </a:t>
            </a:r>
            <a:r>
              <a:rPr lang="vi-VN" sz="6000">
                <a:solidFill>
                  <a:schemeClr val="bg1"/>
                </a:solidFill>
              </a:rPr>
              <a:t>vang</a:t>
            </a:r>
            <a:r>
              <a:rPr lang="vi-VN" sz="6000" smtClean="0">
                <a:solidFill>
                  <a:schemeClr val="bg1"/>
                </a:solidFill>
              </a:rPr>
              <a:t>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 là sức mạnh của con, con yêu mến </a:t>
            </a:r>
            <a:r>
              <a:rPr lang="vi-VN" sz="7200">
                <a:solidFill>
                  <a:schemeClr val="bg1"/>
                </a:solidFill>
              </a:rPr>
              <a:t>Ngài</a:t>
            </a:r>
            <a:r>
              <a:rPr lang="vi-VN" sz="7200" smtClean="0">
                <a:solidFill>
                  <a:schemeClr val="bg1"/>
                </a:solidFill>
              </a:rPr>
              <a:t>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188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Office Theme</vt:lpstr>
      <vt:lpstr>1_Office Theme</vt:lpstr>
      <vt:lpstr>2_Office Theme</vt:lpstr>
      <vt:lpstr>3_Office Theme</vt:lpstr>
      <vt:lpstr>4_Office Theme</vt:lpstr>
      <vt:lpstr>THÁNH VỊNH 17 CHÚA NHẬT XXXI THƯỜNG NIÊN NĂM B  LM KIM LONG</vt:lpstr>
      <vt:lpstr>Đk: Lạy Chúa là sức mạnh của con, con yêu mến Ngài.</vt:lpstr>
      <vt:lpstr>Tk1: Con yêu mến Ngài, lạy Chúa, sức mạnh của con, Ngài là Núi đá, là thành luỹ, là Đấng giải thoát con.</vt:lpstr>
      <vt:lpstr>Đk: Lạy Chúa là sức mạnh của con, con yêu mến Ngài.</vt:lpstr>
      <vt:lpstr>Tk2:  Xin nên thuẫn khiên, lạy Chúa, luỹ thành chở che. Ngài thực đáng kính, vừa cầu cứu Ngài đã giải thoát ngay.</vt:lpstr>
      <vt:lpstr>Đk: Lạy Chúa là sức mạnh của con, con yêu mến Ngài.</vt:lpstr>
      <vt:lpstr>Tk3: Tôn vinh Đá Tảng, vạn tuế Đấng giải cứu tôi. Nhờ Ngài tiếp giúp mà hoàng đế được thắng trận vẻ vang.</vt:lpstr>
      <vt:lpstr>Đk: Lạy Chúa là sức mạnh của con, con yêu mến Ngài.</vt:lpstr>
      <vt:lpstr>PowerPoint Presentation</vt:lpstr>
      <vt:lpstr>Chúa nói: Nếu ai yêu mến Thầy, thì sẽ giữ lời Thầy, Cha Thầy sẽ yêu thương người ấy, Cha Thầy và Thầy sẽ đến và ở lại nơi người ấy.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60</cp:revision>
  <dcterms:created xsi:type="dcterms:W3CDTF">2023-12-12T06:39:41Z</dcterms:created>
  <dcterms:modified xsi:type="dcterms:W3CDTF">2023-12-12T14:02:53Z</dcterms:modified>
</cp:coreProperties>
</file>