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08" r:id="rId3"/>
    <p:sldMasterId id="2147483720" r:id="rId4"/>
    <p:sldMasterId id="2147483732" r:id="rId5"/>
  </p:sldMasterIdLst>
  <p:sldIdLst>
    <p:sldId id="256" r:id="rId6"/>
    <p:sldId id="257" r:id="rId7"/>
    <p:sldId id="258" r:id="rId8"/>
    <p:sldId id="277" r:id="rId9"/>
    <p:sldId id="259" r:id="rId10"/>
    <p:sldId id="278" r:id="rId11"/>
    <p:sldId id="276" r:id="rId12"/>
    <p:sldId id="279" r:id="rId13"/>
    <p:sldId id="261" r:id="rId14"/>
    <p:sldId id="262" r:id="rId15"/>
    <p:sldId id="263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2831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392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637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1742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267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5598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070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6999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9122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5486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1693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2831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3920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6376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1742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2679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559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0707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6999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9122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5486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1693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2831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39207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6376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1742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267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55982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07073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6999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91223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5486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169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48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48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48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</a:t>
            </a:r>
            <a:r>
              <a:rPr lang="en-US" smtClean="0">
                <a:solidFill>
                  <a:srgbClr val="FFFF00"/>
                </a:solidFill>
              </a:rPr>
              <a:t>17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XXXI THƯỜNG NIÊN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</a:t>
            </a:r>
            <a:r>
              <a:rPr lang="en-US" smtClean="0">
                <a:solidFill>
                  <a:srgbClr val="FFFF00"/>
                </a:solidFill>
              </a:rPr>
              <a:t>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77074"/>
            <a:ext cx="9144000" cy="3581400"/>
          </a:xfrm>
        </p:spPr>
        <p:txBody>
          <a:bodyPr>
            <a:noAutofit/>
          </a:bodyPr>
          <a:lstStyle/>
          <a:p>
            <a:pPr algn="just"/>
            <a:r>
              <a:rPr lang="vi-VN" sz="5000">
                <a:solidFill>
                  <a:schemeClr val="bg1"/>
                </a:solidFill>
              </a:rPr>
              <a:t>Chúa nói: Nếu ai yêu mến Thầy, thì sẽ giữ lời Thầy, Cha Thầy sẽ yêu thương người ấy, Cha Thầy và Thầy sẽ đến và ở lại nơi người </a:t>
            </a:r>
            <a:r>
              <a:rPr lang="vi-VN" sz="5000">
                <a:solidFill>
                  <a:schemeClr val="bg1"/>
                </a:solidFill>
              </a:rPr>
              <a:t>ấy</a:t>
            </a:r>
            <a:r>
              <a:rPr lang="vi-VN" sz="5000" smtClean="0">
                <a:solidFill>
                  <a:schemeClr val="bg1"/>
                </a:solidFill>
              </a:rPr>
              <a:t>.</a:t>
            </a:r>
            <a:endParaRPr lang="vi-VN" sz="50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458474"/>
            <a:ext cx="21082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mtClean="0">
                <a:solidFill>
                  <a:srgbClr val="FFFF00"/>
                </a:solidFill>
              </a:rPr>
              <a:t>Alleluia…</a:t>
            </a:r>
            <a:endParaRPr lang="en-US" sz="4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Lạy Chúa là sức mạnh của con, con yêu mến </a:t>
            </a:r>
            <a:r>
              <a:rPr lang="vi-VN" sz="7200">
                <a:solidFill>
                  <a:schemeClr val="bg1"/>
                </a:solidFill>
              </a:rPr>
              <a:t>Ngài</a:t>
            </a:r>
            <a:r>
              <a:rPr lang="vi-VN" sz="7200" smtClean="0">
                <a:solidFill>
                  <a:schemeClr val="bg1"/>
                </a:solidFill>
              </a:rPr>
              <a:t>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Tk1: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Con yêu mến Ngài, lạy Chúa, sức mạnh của con, Ngài là Núi đá, là thành luỹ, là Đấng giải thoát </a:t>
            </a:r>
            <a:r>
              <a:rPr lang="vi-VN" sz="6600">
                <a:solidFill>
                  <a:schemeClr val="bg1"/>
                </a:solidFill>
              </a:rPr>
              <a:t>con</a:t>
            </a:r>
            <a:r>
              <a:rPr lang="vi-VN" sz="6600" smtClean="0">
                <a:solidFill>
                  <a:schemeClr val="bg1"/>
                </a:solidFill>
              </a:rPr>
              <a:t>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Lạy Chúa là sức mạnh của con, con yêu mến </a:t>
            </a:r>
            <a:r>
              <a:rPr lang="vi-VN" sz="7200">
                <a:solidFill>
                  <a:schemeClr val="bg1"/>
                </a:solidFill>
              </a:rPr>
              <a:t>Ngài</a:t>
            </a:r>
            <a:r>
              <a:rPr lang="vi-VN" sz="7200" smtClean="0">
                <a:solidFill>
                  <a:schemeClr val="bg1"/>
                </a:solidFill>
              </a:rPr>
              <a:t>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2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Tk2:</a:t>
            </a:r>
            <a:r>
              <a:rPr lang="en-US" sz="600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Xin nên thuẫn khiên, lạy Chúa, luỹ thành chở che. Ngài thực đáng kính, vừa cầu cứu Ngài đã giải thoát </a:t>
            </a:r>
            <a:r>
              <a:rPr lang="vi-VN" sz="6000">
                <a:solidFill>
                  <a:schemeClr val="bg1"/>
                </a:solidFill>
              </a:rPr>
              <a:t>ngay</a:t>
            </a:r>
            <a:r>
              <a:rPr lang="vi-VN" sz="6000" smtClean="0">
                <a:solidFill>
                  <a:schemeClr val="bg1"/>
                </a:solidFill>
              </a:rPr>
              <a:t>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Lạy Chúa là sức mạnh của con, con yêu mến </a:t>
            </a:r>
            <a:r>
              <a:rPr lang="vi-VN" sz="7200">
                <a:solidFill>
                  <a:schemeClr val="bg1"/>
                </a:solidFill>
              </a:rPr>
              <a:t>Ngài</a:t>
            </a:r>
            <a:r>
              <a:rPr lang="vi-VN" sz="7200" smtClean="0">
                <a:solidFill>
                  <a:schemeClr val="bg1"/>
                </a:solidFill>
              </a:rPr>
              <a:t>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27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Tk3:</a:t>
            </a:r>
            <a:r>
              <a:rPr lang="en-US" sz="6000" smtClean="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Tôn vinh Đá Tảng, vạn tuế Đấng giải cứu tôi. Nhờ Ngài tiếp giúp mà hoàng đế được thắng trận vẻ </a:t>
            </a:r>
            <a:r>
              <a:rPr lang="vi-VN" sz="6000">
                <a:solidFill>
                  <a:schemeClr val="bg1"/>
                </a:solidFill>
              </a:rPr>
              <a:t>vang</a:t>
            </a:r>
            <a:r>
              <a:rPr lang="vi-VN" sz="6000" smtClean="0">
                <a:solidFill>
                  <a:schemeClr val="bg1"/>
                </a:solidFill>
              </a:rPr>
              <a:t>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Lạy Chúa là sức mạnh của con, con yêu mến </a:t>
            </a:r>
            <a:r>
              <a:rPr lang="vi-VN" sz="7200">
                <a:solidFill>
                  <a:schemeClr val="bg1"/>
                </a:solidFill>
              </a:rPr>
              <a:t>Ngài</a:t>
            </a:r>
            <a:r>
              <a:rPr lang="vi-VN" sz="7200" smtClean="0">
                <a:solidFill>
                  <a:schemeClr val="bg1"/>
                </a:solidFill>
              </a:rPr>
              <a:t>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27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188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Office Theme</vt:lpstr>
      <vt:lpstr>1_Office Theme</vt:lpstr>
      <vt:lpstr>2_Office Theme</vt:lpstr>
      <vt:lpstr>3_Office Theme</vt:lpstr>
      <vt:lpstr>4_Office Theme</vt:lpstr>
      <vt:lpstr>THÁNH VỊNH 17 CHÚA NHẬT XXXI THƯỜNG NIÊN NĂM B  LM KIM LONG</vt:lpstr>
      <vt:lpstr>Đk: Lạy Chúa là sức mạnh của con, con yêu mến Ngài.</vt:lpstr>
      <vt:lpstr>Tk1: Con yêu mến Ngài, lạy Chúa, sức mạnh của con, Ngài là Núi đá, là thành luỹ, là Đấng giải thoát con.</vt:lpstr>
      <vt:lpstr>Đk: Lạy Chúa là sức mạnh của con, con yêu mến Ngài.</vt:lpstr>
      <vt:lpstr>Tk2:  Xin nên thuẫn khiên, lạy Chúa, luỹ thành chở che. Ngài thực đáng kính, vừa cầu cứu Ngài đã giải thoát ngay.</vt:lpstr>
      <vt:lpstr>Đk: Lạy Chúa là sức mạnh của con, con yêu mến Ngài.</vt:lpstr>
      <vt:lpstr>Tk3: Tôn vinh Đá Tảng, vạn tuế Đấng giải cứu tôi. Nhờ Ngài tiếp giúp mà hoàng đế được thắng trận vẻ vang.</vt:lpstr>
      <vt:lpstr>Đk: Lạy Chúa là sức mạnh của con, con yêu mến Ngài.</vt:lpstr>
      <vt:lpstr>PowerPoint Presentation</vt:lpstr>
      <vt:lpstr>Chúa nói: Nếu ai yêu mến Thầy, thì sẽ giữ lời Thầy, Cha Thầy sẽ yêu thương người ấy, Cha Thầy và Thầy sẽ đến và ở lại nơi người ấy.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60</cp:revision>
  <dcterms:created xsi:type="dcterms:W3CDTF">2023-12-12T06:39:41Z</dcterms:created>
  <dcterms:modified xsi:type="dcterms:W3CDTF">2023-12-12T14:02:53Z</dcterms:modified>
</cp:coreProperties>
</file>