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</p:sldMasterIdLst>
  <p:sldIdLst>
    <p:sldId id="9713" r:id="rId2"/>
    <p:sldId id="9714" r:id="rId3"/>
    <p:sldId id="9715" r:id="rId4"/>
    <p:sldId id="9740" r:id="rId5"/>
    <p:sldId id="9717" r:id="rId6"/>
    <p:sldId id="9741" r:id="rId7"/>
    <p:sldId id="9719" r:id="rId8"/>
    <p:sldId id="9742" r:id="rId9"/>
    <p:sldId id="9739" r:id="rId10"/>
    <p:sldId id="9743" r:id="rId11"/>
    <p:sldId id="9724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89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65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55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2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0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90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86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0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19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18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4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72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05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THÁNH </a:t>
            </a:r>
            <a:r>
              <a:rPr lang="en-US" dirty="0">
                <a:solidFill>
                  <a:srgbClr val="FFFF00"/>
                </a:solidFill>
              </a:rPr>
              <a:t>VỊNH </a:t>
            </a:r>
            <a:r>
              <a:rPr lang="en-US" dirty="0" smtClean="0">
                <a:solidFill>
                  <a:srgbClr val="FFFF00"/>
                </a:solidFill>
              </a:rPr>
              <a:t>18B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CHÚA </a:t>
            </a:r>
            <a:r>
              <a:rPr lang="en-US" dirty="0">
                <a:solidFill>
                  <a:srgbClr val="FFFF00"/>
                </a:solidFill>
              </a:rPr>
              <a:t>NHẬT </a:t>
            </a:r>
            <a:r>
              <a:rPr lang="en-US" dirty="0" smtClean="0">
                <a:solidFill>
                  <a:srgbClr val="FFFF00"/>
                </a:solidFill>
              </a:rPr>
              <a:t>III </a:t>
            </a:r>
            <a:r>
              <a:rPr lang="en-US" dirty="0">
                <a:solidFill>
                  <a:srgbClr val="FFFF00"/>
                </a:solidFill>
              </a:rPr>
              <a:t>MÙA CHAY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NĂM </a:t>
            </a:r>
            <a:r>
              <a:rPr lang="en-US" dirty="0" smtClean="0">
                <a:solidFill>
                  <a:srgbClr val="FFFF00"/>
                </a:solidFill>
              </a:rPr>
              <a:t>B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Lm Kim Long</a:t>
            </a:r>
            <a:br>
              <a:rPr lang="en-US" i="1" dirty="0" smtClean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04 </a:t>
            </a:r>
            <a:r>
              <a:rPr lang="en-US" i="1" dirty="0" err="1" smtClean="0">
                <a:solidFill>
                  <a:schemeClr val="bg1"/>
                </a:solidFill>
              </a:rPr>
              <a:t>Câu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19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dirty="0" err="1" smtClean="0">
                <a:solidFill>
                  <a:srgbClr val="FFFF00"/>
                </a:solidFill>
              </a:rPr>
              <a:t>Đk</a:t>
            </a:r>
            <a:r>
              <a:rPr lang="en-US" sz="6600" u="sng" dirty="0" smtClean="0">
                <a:solidFill>
                  <a:srgbClr val="FFFF00"/>
                </a:solidFill>
              </a:rPr>
              <a:t>: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vi-VN" sz="6600" dirty="0">
                <a:solidFill>
                  <a:schemeClr val="bg1"/>
                </a:solidFill>
              </a:rPr>
              <a:t>Lạy Chúa, Chúa có lời ban sự sống muôn đời.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5400" dirty="0">
                <a:solidFill>
                  <a:schemeClr val="bg1"/>
                </a:solidFill>
              </a:rPr>
              <a:t>Thiên Chúa yêu thế gian đến nỗi ban Con Một của Ngài, để những ai tin vào Con của Ngài thì được sống muôn đời.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Câu Xướng Trước Phúc Âm</a:t>
            </a:r>
            <a:endParaRPr lang="en-US" sz="3600" u="sng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1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dirty="0" err="1" smtClean="0">
                <a:solidFill>
                  <a:srgbClr val="FFFF00"/>
                </a:solidFill>
              </a:rPr>
              <a:t>Đk</a:t>
            </a:r>
            <a:r>
              <a:rPr lang="en-US" sz="6600" u="sng" dirty="0" smtClean="0">
                <a:solidFill>
                  <a:srgbClr val="FFFF00"/>
                </a:solidFill>
              </a:rPr>
              <a:t>: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vi-VN" sz="6600" dirty="0">
                <a:solidFill>
                  <a:schemeClr val="bg1"/>
                </a:solidFill>
              </a:rPr>
              <a:t>Lạy Chúa, Chúa có lời ban sự sống muôn đời.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63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u="sng" dirty="0" smtClean="0">
                <a:solidFill>
                  <a:srgbClr val="FFFF00"/>
                </a:solidFill>
              </a:rPr>
              <a:t>Tk1: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vi-VN" sz="6600" dirty="0">
                <a:solidFill>
                  <a:schemeClr val="bg1"/>
                </a:solidFill>
              </a:rPr>
              <a:t>Mệnh lệnh Chúa thiện toàn bồi dưỡng hồn vía. Thánh chỉ Ngài vững bền giúp ta học khôn.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4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dirty="0" err="1" smtClean="0">
                <a:solidFill>
                  <a:srgbClr val="FFFF00"/>
                </a:solidFill>
              </a:rPr>
              <a:t>Đk</a:t>
            </a:r>
            <a:r>
              <a:rPr lang="en-US" sz="6600" u="sng" dirty="0" smtClean="0">
                <a:solidFill>
                  <a:srgbClr val="FFFF00"/>
                </a:solidFill>
              </a:rPr>
              <a:t>: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vi-VN" sz="6600" dirty="0">
                <a:solidFill>
                  <a:schemeClr val="bg1"/>
                </a:solidFill>
              </a:rPr>
              <a:t>Lạy Chúa, Chúa có lời ban sự sống muôn đời.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u="sng" dirty="0" smtClean="0">
                <a:solidFill>
                  <a:srgbClr val="FFFF00"/>
                </a:solidFill>
              </a:rPr>
              <a:t>Tk2: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vi-VN" sz="6600" dirty="0">
                <a:solidFill>
                  <a:schemeClr val="bg1"/>
                </a:solidFill>
              </a:rPr>
              <a:t>Lề luật Chúa chân thực sáng khoái lòng trí. Huấn lệnh Ngài sáng ngời chiếu soi thị quan.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6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dirty="0" err="1" smtClean="0">
                <a:solidFill>
                  <a:srgbClr val="FFFF00"/>
                </a:solidFill>
              </a:rPr>
              <a:t>Đk</a:t>
            </a:r>
            <a:r>
              <a:rPr lang="en-US" sz="6600" u="sng" dirty="0" smtClean="0">
                <a:solidFill>
                  <a:srgbClr val="FFFF00"/>
                </a:solidFill>
              </a:rPr>
              <a:t>: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vi-VN" sz="6600" dirty="0">
                <a:solidFill>
                  <a:schemeClr val="bg1"/>
                </a:solidFill>
              </a:rPr>
              <a:t>Lạy Chúa, Chúa có lời ban sự sống muôn đời.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5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dirty="0" smtClean="0">
                <a:solidFill>
                  <a:srgbClr val="FFFF00"/>
                </a:solidFill>
              </a:rPr>
              <a:t>Tk3:</a:t>
            </a:r>
            <a:r>
              <a:rPr lang="en-US" sz="6600" dirty="0" smtClean="0">
                <a:solidFill>
                  <a:schemeClr val="bg1"/>
                </a:solidFill>
              </a:rPr>
              <a:t> </a:t>
            </a:r>
            <a:r>
              <a:rPr lang="vi-VN" sz="6600" dirty="0">
                <a:solidFill>
                  <a:schemeClr val="bg1"/>
                </a:solidFill>
              </a:rPr>
              <a:t>Lòng sợ Chúa thanh vẹn bền vững ngàn kiếp. Phán định Ngài xác thực mãi luôn thẳng ngay.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751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dirty="0" err="1" smtClean="0">
                <a:solidFill>
                  <a:srgbClr val="FFFF00"/>
                </a:solidFill>
              </a:rPr>
              <a:t>Đk</a:t>
            </a:r>
            <a:r>
              <a:rPr lang="en-US" sz="6600" u="sng" dirty="0" smtClean="0">
                <a:solidFill>
                  <a:srgbClr val="FFFF00"/>
                </a:solidFill>
              </a:rPr>
              <a:t>: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vi-VN" sz="6600" dirty="0">
                <a:solidFill>
                  <a:schemeClr val="bg1"/>
                </a:solidFill>
              </a:rPr>
              <a:t>Lạy Chúa, Chúa có lời ban sự sống muôn đời.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5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dirty="0" smtClean="0">
                <a:solidFill>
                  <a:srgbClr val="FFFF00"/>
                </a:solidFill>
              </a:rPr>
              <a:t>Tk4:</a:t>
            </a:r>
            <a:r>
              <a:rPr lang="en-US" sz="6000" dirty="0" smtClean="0">
                <a:solidFill>
                  <a:schemeClr val="bg1"/>
                </a:solidFill>
              </a:rPr>
              <a:t> </a:t>
            </a:r>
            <a:r>
              <a:rPr lang="vi-VN" sz="6000" dirty="0">
                <a:solidFill>
                  <a:schemeClr val="bg1"/>
                </a:solidFill>
              </a:rPr>
              <a:t>Thật là quý hơn vàng vàng khối thuần chất. Giống như mật thắm ngọt tiết tự tảng ong.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095922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193</Words>
  <Application>Microsoft Office PowerPoint</Application>
  <PresentationFormat>On-screen Show (16:9)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3_Office Theme</vt:lpstr>
      <vt:lpstr>THÁNH VỊNH 18B CHÚA NHẬT III MÙA CHAY NĂM B Lm Kim Long 04 Câu</vt:lpstr>
      <vt:lpstr>Đk: Lạy Chúa, Chúa có lời ban sự sống muôn đời.</vt:lpstr>
      <vt:lpstr>Tk1: Mệnh lệnh Chúa thiện toàn bồi dưỡng hồn vía. Thánh chỉ Ngài vững bền giúp ta học khôn.</vt:lpstr>
      <vt:lpstr>Đk: Lạy Chúa, Chúa có lời ban sự sống muôn đời.</vt:lpstr>
      <vt:lpstr>Tk2: Lề luật Chúa chân thực sáng khoái lòng trí. Huấn lệnh Ngài sáng ngời chiếu soi thị quan.</vt:lpstr>
      <vt:lpstr>Đk: Lạy Chúa, Chúa có lời ban sự sống muôn đời.</vt:lpstr>
      <vt:lpstr>Tk3: Lòng sợ Chúa thanh vẹn bền vững ngàn kiếp. Phán định Ngài xác thực mãi luôn thẳng ngay.</vt:lpstr>
      <vt:lpstr>Đk: Lạy Chúa, Chúa có lời ban sự sống muôn đời.</vt:lpstr>
      <vt:lpstr>Tk4: Thật là quý hơn vàng vàng khối thuần chất. Giống như mật thắm ngọt tiết tự tảng ong.</vt:lpstr>
      <vt:lpstr>Đk: Lạy Chúa, Chúa có lời ban sự sống muôn đời.</vt:lpstr>
      <vt:lpstr>Thiên Chúa yêu thế gian đến nỗi ban Con Một của Ngài, để những ai tin vào Con của Ngài thì được sống muôn đời.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Nhập Lễ VÀO NHÀ CHÚA St: Minh Tâm</dc:title>
  <dc:creator>Hung Nam</dc:creator>
  <cp:lastModifiedBy>RePack by Diakov</cp:lastModifiedBy>
  <cp:revision>66</cp:revision>
  <dcterms:created xsi:type="dcterms:W3CDTF">2023-01-29T22:00:16Z</dcterms:created>
  <dcterms:modified xsi:type="dcterms:W3CDTF">2024-02-17T13:00:53Z</dcterms:modified>
</cp:coreProperties>
</file>