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  <p:sldMasterId id="2147483696" r:id="rId3"/>
    <p:sldMasterId id="2147483708" r:id="rId4"/>
  </p:sldMasterIdLst>
  <p:sldIdLst>
    <p:sldId id="256" r:id="rId5"/>
    <p:sldId id="257" r:id="rId6"/>
    <p:sldId id="258" r:id="rId7"/>
    <p:sldId id="270" r:id="rId8"/>
    <p:sldId id="259" r:id="rId9"/>
    <p:sldId id="275" r:id="rId10"/>
    <p:sldId id="276" r:id="rId11"/>
    <p:sldId id="279" r:id="rId12"/>
    <p:sldId id="280" r:id="rId13"/>
    <p:sldId id="281" r:id="rId14"/>
    <p:sldId id="282" r:id="rId15"/>
    <p:sldId id="283" r:id="rId16"/>
    <p:sldId id="261" r:id="rId17"/>
    <p:sldId id="262" r:id="rId18"/>
    <p:sldId id="263" r:id="rId1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9005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113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7912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682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151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53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001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422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380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4417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7245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9558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853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9580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8920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620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5751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3193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6315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6894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2398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69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8333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14138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0210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36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6997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73638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418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31232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542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92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147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18B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CHÚA NHẬT XXVI THƯỜNG NIÊN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NĂM B</a:t>
            </a:r>
            <a:r>
              <a:rPr lang="en-US" smtClean="0">
                <a:solidFill>
                  <a:srgbClr val="FFFF00"/>
                </a:solidFill>
              </a:rPr>
              <a:t> </a:t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</a:t>
            </a:r>
            <a:r>
              <a:rPr lang="en-US" smtClean="0">
                <a:solidFill>
                  <a:srgbClr val="FFFF00"/>
                </a:solidFill>
              </a:rPr>
              <a:t>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 Chúa đang nâng đỡ tâm hồn con.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17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Tk5: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Ngài gìn giữ con đừng tự kiêu tự đắc, tránh khỏi lầm lỗi này sẽ thanh vẹn luôn. 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960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 Chúa đang nâng đỡ tâm hồn con.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174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94159"/>
            <a:ext cx="9144000" cy="3581400"/>
          </a:xfrm>
        </p:spPr>
        <p:txBody>
          <a:bodyPr>
            <a:noAutofit/>
          </a:bodyPr>
          <a:lstStyle/>
          <a:p>
            <a:pPr algn="just"/>
            <a:r>
              <a:rPr lang="vi-VN" sz="6000">
                <a:solidFill>
                  <a:schemeClr val="bg1"/>
                </a:solidFill>
              </a:rPr>
              <a:t>Lạy Chúa, Lời Chúa là chân lý, xin dùng chân lý mà thánh hiến chúng </a:t>
            </a:r>
            <a:r>
              <a:rPr lang="vi-VN" sz="6000">
                <a:solidFill>
                  <a:schemeClr val="bg1"/>
                </a:solidFill>
              </a:rPr>
              <a:t>con</a:t>
            </a:r>
            <a:r>
              <a:rPr lang="vi-VN" sz="6000" smtClean="0">
                <a:solidFill>
                  <a:schemeClr val="bg1"/>
                </a:solidFill>
              </a:rPr>
              <a:t>.</a:t>
            </a:r>
            <a:endParaRPr lang="vi-VN" sz="6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6477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400800" y="4458474"/>
            <a:ext cx="210826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mtClean="0">
                <a:solidFill>
                  <a:srgbClr val="FFFF00"/>
                </a:solidFill>
              </a:rPr>
              <a:t>Alleluia…</a:t>
            </a:r>
            <a:endParaRPr lang="en-US" sz="40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 smtClean="0">
                <a:solidFill>
                  <a:schemeClr val="bg1"/>
                </a:solidFill>
              </a:rPr>
              <a:t>Giới </a:t>
            </a:r>
            <a:r>
              <a:rPr lang="vi-VN" sz="7200">
                <a:solidFill>
                  <a:schemeClr val="bg1"/>
                </a:solidFill>
              </a:rPr>
              <a:t>răn của Chúa chính trực làm hoan lạc tâm can. 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Tk1: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Mệnh lệnh Chúa thiện toàn, bồi dưỡng hồn vía, Thánh chỉ Ngài vững bền giúp ta học khôn.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 smtClean="0">
                <a:solidFill>
                  <a:schemeClr val="bg1"/>
                </a:solidFill>
              </a:rPr>
              <a:t>Giới </a:t>
            </a:r>
            <a:r>
              <a:rPr lang="vi-VN" sz="7200">
                <a:solidFill>
                  <a:schemeClr val="bg1"/>
                </a:solidFill>
              </a:rPr>
              <a:t>răn của Chúa chính trực làm hoan lạc tâm can. 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Tk2:</a:t>
            </a:r>
            <a:r>
              <a:rPr lang="en-US" sz="660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Lòng sợ Chúa thanh vẹn bền vững ngàn kiếp, Phán định Ngài xác thực mãi luôn thẳng ngay.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 smtClean="0">
                <a:solidFill>
                  <a:schemeClr val="bg1"/>
                </a:solidFill>
              </a:rPr>
              <a:t>Giới </a:t>
            </a:r>
            <a:r>
              <a:rPr lang="vi-VN" sz="7200">
                <a:solidFill>
                  <a:schemeClr val="bg1"/>
                </a:solidFill>
              </a:rPr>
              <a:t>răn của Chúa chính trực làm hoan lạc tâm can. 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065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Tk3: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Thực là quí hơn vàng, vàng khối thuần chất, giống như mật thắm ngọt tiết tự tàng ong.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08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7200" u="sng" smtClean="0">
                <a:solidFill>
                  <a:srgbClr val="FFFF00"/>
                </a:solidFill>
              </a:rPr>
              <a:t>Đk:</a:t>
            </a:r>
            <a:r>
              <a:rPr lang="en-US" sz="7200">
                <a:solidFill>
                  <a:schemeClr val="bg1"/>
                </a:solidFill>
              </a:rPr>
              <a:t> </a:t>
            </a:r>
            <a:r>
              <a:rPr lang="vi-VN" sz="7200">
                <a:solidFill>
                  <a:schemeClr val="bg1"/>
                </a:solidFill>
              </a:rPr>
              <a:t> Chúa đang nâng đỡ tâm hồn con.</a:t>
            </a:r>
            <a:endParaRPr lang="en-US" sz="7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396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6600" u="sng" smtClean="0">
                <a:solidFill>
                  <a:srgbClr val="FFFF00"/>
                </a:solidFill>
              </a:rPr>
              <a:t>Tk4:</a:t>
            </a:r>
            <a:r>
              <a:rPr lang="en-US" sz="6600" smtClean="0">
                <a:solidFill>
                  <a:schemeClr val="bg1"/>
                </a:solidFill>
              </a:rPr>
              <a:t> </a:t>
            </a:r>
            <a:r>
              <a:rPr lang="vi-VN" sz="6600">
                <a:solidFill>
                  <a:schemeClr val="bg1"/>
                </a:solidFill>
              </a:rPr>
              <a:t>Mà nào có ai tường được hết lầm lỗi, nếu đôi lần lỡ phạm, xin Ngài niệm tha.</a:t>
            </a:r>
            <a:endParaRPr lang="en-US" sz="6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960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210</Words>
  <Application>Microsoft Office PowerPoint</Application>
  <PresentationFormat>On-screen Show (16:9)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Office Theme</vt:lpstr>
      <vt:lpstr>3_Office Theme</vt:lpstr>
      <vt:lpstr>1_Office Theme</vt:lpstr>
      <vt:lpstr>2_Office Theme</vt:lpstr>
      <vt:lpstr>THÁNH VỊNH 18B CHÚA NHẬT XXVI THƯỜNG NIÊN NĂM B  LM KIM LONG</vt:lpstr>
      <vt:lpstr>Đk: Giới răn của Chúa chính trực làm hoan lạc tâm can. </vt:lpstr>
      <vt:lpstr>Tk1: Mệnh lệnh Chúa thiện toàn, bồi dưỡng hồn vía, Thánh chỉ Ngài vững bền giúp ta học khôn.</vt:lpstr>
      <vt:lpstr>Đk: Giới răn của Chúa chính trực làm hoan lạc tâm can. </vt:lpstr>
      <vt:lpstr>Tk2: Lòng sợ Chúa thanh vẹn bền vững ngàn kiếp, Phán định Ngài xác thực mãi luôn thẳng ngay.</vt:lpstr>
      <vt:lpstr>Đk: Giới răn của Chúa chính trực làm hoan lạc tâm can. </vt:lpstr>
      <vt:lpstr>Tk3: Thực là quí hơn vàng, vàng khối thuần chất, giống như mật thắm ngọt tiết tự tàng ong.</vt:lpstr>
      <vt:lpstr>Đk:  Chúa đang nâng đỡ tâm hồn con.</vt:lpstr>
      <vt:lpstr>Tk4: Mà nào có ai tường được hết lầm lỗi, nếu đôi lần lỡ phạm, xin Ngài niệm tha.</vt:lpstr>
      <vt:lpstr>Đk:  Chúa đang nâng đỡ tâm hồn con.</vt:lpstr>
      <vt:lpstr>Tk5: Ngài gìn giữ con đừng tự kiêu tự đắc, tránh khỏi lầm lỗi này sẽ thanh vẹn luôn. </vt:lpstr>
      <vt:lpstr>Đk:  Chúa đang nâng đỡ tâm hồn con.</vt:lpstr>
      <vt:lpstr>PowerPoint Presentation</vt:lpstr>
      <vt:lpstr>Lạy Chúa, Lời Chúa là chân lý, xin dùng chân lý mà thánh hiến chúng con.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54</cp:revision>
  <dcterms:created xsi:type="dcterms:W3CDTF">2023-12-12T06:39:41Z</dcterms:created>
  <dcterms:modified xsi:type="dcterms:W3CDTF">2023-12-12T13:25:15Z</dcterms:modified>
</cp:coreProperties>
</file>