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82" r:id="rId15"/>
    <p:sldId id="283" r:id="rId16"/>
    <p:sldId id="261" r:id="rId17"/>
    <p:sldId id="262" r:id="rId18"/>
    <p:sldId id="26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18B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XXVI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 Chúa đang nâng đỡ tâm hồn con.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1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Tk5: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Ngài gìn giữ con đừng tự kiêu tự đắc, tránh khỏi lầm lỗi này sẽ thanh vẹn luôn. 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6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 Chúa đang nâng đỡ tâm hồn con.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1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Lạy Chúa, Lời Chúa là chân lý, xin dùng chân lý mà thánh hiến chúng </a:t>
            </a:r>
            <a:r>
              <a:rPr lang="vi-VN" sz="6000">
                <a:solidFill>
                  <a:schemeClr val="bg1"/>
                </a:solidFill>
              </a:rPr>
              <a:t>con</a:t>
            </a:r>
            <a:r>
              <a:rPr lang="vi-VN" sz="6000" smtClean="0">
                <a:solidFill>
                  <a:schemeClr val="bg1"/>
                </a:solidFill>
              </a:rPr>
              <a:t>.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 smtClean="0">
                <a:solidFill>
                  <a:schemeClr val="bg1"/>
                </a:solidFill>
              </a:rPr>
              <a:t>Giới </a:t>
            </a:r>
            <a:r>
              <a:rPr lang="vi-VN" sz="7200">
                <a:solidFill>
                  <a:schemeClr val="bg1"/>
                </a:solidFill>
              </a:rPr>
              <a:t>răn của Chúa chính trực làm hoan lạc tâm can.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Tk1: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Mệnh lệnh Chúa thiện toàn, bồi dưỡng hồn vía, Thánh chỉ Ngài vững bền giúp ta học khôn.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 smtClean="0">
                <a:solidFill>
                  <a:schemeClr val="bg1"/>
                </a:solidFill>
              </a:rPr>
              <a:t>Giới </a:t>
            </a:r>
            <a:r>
              <a:rPr lang="vi-VN" sz="7200">
                <a:solidFill>
                  <a:schemeClr val="bg1"/>
                </a:solidFill>
              </a:rPr>
              <a:t>răn của Chúa chính trực làm hoan lạc tâm can.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Tk2: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Lòng sợ Chúa thanh vẹn bền vững ngàn kiếp, Phán định Ngài xác thực mãi luôn thẳng ngay.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 smtClean="0">
                <a:solidFill>
                  <a:schemeClr val="bg1"/>
                </a:solidFill>
              </a:rPr>
              <a:t>Giới </a:t>
            </a:r>
            <a:r>
              <a:rPr lang="vi-VN" sz="7200">
                <a:solidFill>
                  <a:schemeClr val="bg1"/>
                </a:solidFill>
              </a:rPr>
              <a:t>răn của Chúa chính trực làm hoan lạc tâm can.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Thực là quí hơn vàng, vàng khối thuần chất, giống như mật thắm ngọt tiết tự tàng ong.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 Chúa đang nâng đỡ tâm hồn con.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Tk4: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Mà nào có ai tường được hết lầm lỗi, nếu đôi lần lỡ phạm, xin Ngài niệm tha.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6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210</Words>
  <Application>Microsoft Office PowerPoint</Application>
  <PresentationFormat>On-screen Show (16:9)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3_Office Theme</vt:lpstr>
      <vt:lpstr>1_Office Theme</vt:lpstr>
      <vt:lpstr>2_Office Theme</vt:lpstr>
      <vt:lpstr>THÁNH VỊNH 18B CHÚA NHẬT XXVI THƯỜNG NIÊN NĂM B  LM KIM LONG</vt:lpstr>
      <vt:lpstr>Đk: Giới răn của Chúa chính trực làm hoan lạc tâm can. </vt:lpstr>
      <vt:lpstr>Tk1: Mệnh lệnh Chúa thiện toàn, bồi dưỡng hồn vía, Thánh chỉ Ngài vững bền giúp ta học khôn.</vt:lpstr>
      <vt:lpstr>Đk: Giới răn của Chúa chính trực làm hoan lạc tâm can. </vt:lpstr>
      <vt:lpstr>Tk2: Lòng sợ Chúa thanh vẹn bền vững ngàn kiếp, Phán định Ngài xác thực mãi luôn thẳng ngay.</vt:lpstr>
      <vt:lpstr>Đk: Giới răn của Chúa chính trực làm hoan lạc tâm can. </vt:lpstr>
      <vt:lpstr>Tk3: Thực là quí hơn vàng, vàng khối thuần chất, giống như mật thắm ngọt tiết tự tàng ong.</vt:lpstr>
      <vt:lpstr>Đk:  Chúa đang nâng đỡ tâm hồn con.</vt:lpstr>
      <vt:lpstr>Tk4: Mà nào có ai tường được hết lầm lỗi, nếu đôi lần lỡ phạm, xin Ngài niệm tha.</vt:lpstr>
      <vt:lpstr>Đk:  Chúa đang nâng đỡ tâm hồn con.</vt:lpstr>
      <vt:lpstr>Tk5: Ngài gìn giữ con đừng tự kiêu tự đắc, tránh khỏi lầm lỗi này sẽ thanh vẹn luôn. </vt:lpstr>
      <vt:lpstr>Đk:  Chúa đang nâng đỡ tâm hồn con.</vt:lpstr>
      <vt:lpstr>PowerPoint Presentation</vt:lpstr>
      <vt:lpstr>Lạy Chúa, Lời Chúa là chân lý, xin dùng chân lý mà thánh hiến chúng con.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54</cp:revision>
  <dcterms:created xsi:type="dcterms:W3CDTF">2023-12-12T06:39:41Z</dcterms:created>
  <dcterms:modified xsi:type="dcterms:W3CDTF">2023-12-12T13:25:15Z</dcterms:modified>
</cp:coreProperties>
</file>