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20" r:id="rId5"/>
  </p:sldMasterIdLst>
  <p:sldIdLst>
    <p:sldId id="256" r:id="rId6"/>
    <p:sldId id="257" r:id="rId7"/>
    <p:sldId id="258" r:id="rId8"/>
    <p:sldId id="270" r:id="rId9"/>
    <p:sldId id="259" r:id="rId10"/>
    <p:sldId id="275" r:id="rId11"/>
    <p:sldId id="276" r:id="rId12"/>
    <p:sldId id="279" r:id="rId13"/>
    <p:sldId id="280" r:id="rId14"/>
    <p:sldId id="281" r:id="rId15"/>
    <p:sldId id="282" r:id="rId16"/>
    <p:sldId id="283" r:id="rId17"/>
    <p:sldId id="261" r:id="rId18"/>
    <p:sldId id="262" r:id="rId19"/>
    <p:sldId id="263"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1554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62703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29633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900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13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791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967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682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15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853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132639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001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422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638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441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24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955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485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958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892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62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055522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75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319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631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689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239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6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333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141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21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13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47751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6997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736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418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312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7676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260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411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801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427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38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80515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1336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8923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391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265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219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20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06011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75776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32219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51482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12/12/2023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3728273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425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6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4796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739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a:t>
            </a:r>
            <a:r>
              <a:rPr lang="en-US" smtClean="0">
                <a:solidFill>
                  <a:srgbClr val="FFFF00"/>
                </a:solidFill>
              </a:rPr>
              <a:t>21</a:t>
            </a:r>
            <a:r>
              <a:rPr lang="en-US" smtClean="0">
                <a:solidFill>
                  <a:srgbClr val="FFFF00"/>
                </a:solidFill>
              </a:rPr>
              <a:t/>
            </a:r>
            <a:br>
              <a:rPr lang="en-US" smtClean="0">
                <a:solidFill>
                  <a:srgbClr val="FFFF00"/>
                </a:solidFill>
              </a:rPr>
            </a:br>
            <a:r>
              <a:rPr lang="en-US" smtClean="0">
                <a:solidFill>
                  <a:srgbClr val="FFFF00"/>
                </a:solidFill>
              </a:rPr>
              <a:t>CHÚA NHẬT LỄ LÁ</a:t>
            </a:r>
            <a:br>
              <a:rPr lang="en-US" smtClean="0">
                <a:solidFill>
                  <a:srgbClr val="FFFF00"/>
                </a:solidFill>
              </a:rPr>
            </a:br>
            <a:r>
              <a:rPr lang="en-US" smtClean="0">
                <a:solidFill>
                  <a:srgbClr val="FFFF00"/>
                </a:solidFill>
              </a:rPr>
              <a:t>LM </a:t>
            </a:r>
            <a:r>
              <a:rPr lang="en-US" smtClean="0">
                <a:solidFill>
                  <a:srgbClr val="FFFF00"/>
                </a:solidFill>
              </a:rPr>
              <a:t>KIM LONG</a:t>
            </a:r>
            <a:endParaRPr lang="en-US">
              <a:solidFill>
                <a:srgbClr val="FFFF00"/>
              </a:solidFill>
            </a:endParaRPr>
          </a:p>
        </p:txBody>
      </p:sp>
    </p:spTree>
    <p:extLst>
      <p:ext uri="{BB962C8B-B14F-4D97-AF65-F5344CB8AC3E}">
        <p14:creationId xmlns:p14="http://schemas.microsoft.com/office/powerpoint/2010/main" val="3043847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Ôi Thiên Chúa! Ôi Thiên Chúa! Sao Ngài nỡ bỏ con.</a:t>
            </a:r>
            <a:endParaRPr lang="en-US" sz="8800">
              <a:solidFill>
                <a:schemeClr val="bg1"/>
              </a:solidFill>
            </a:endParaRPr>
          </a:p>
        </p:txBody>
      </p:sp>
    </p:spTree>
    <p:extLst>
      <p:ext uri="{BB962C8B-B14F-4D97-AF65-F5344CB8AC3E}">
        <p14:creationId xmlns:p14="http://schemas.microsoft.com/office/powerpoint/2010/main" val="108872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Tk5:</a:t>
            </a:r>
            <a:r>
              <a:rPr lang="en-US" sz="5400" smtClean="0">
                <a:solidFill>
                  <a:schemeClr val="bg1"/>
                </a:solidFill>
              </a:rPr>
              <a:t> </a:t>
            </a:r>
            <a:r>
              <a:rPr lang="vi-VN" sz="5400">
                <a:solidFill>
                  <a:schemeClr val="bg1"/>
                </a:solidFill>
              </a:rPr>
              <a:t>Ai sợ kính Chúa, nào cất tiếng lên mà cung chúc tôn vinh. Miêu duệ Gia-cóp mau ca mừng, Ích-diên nào thần phục quyền uy của Chúa.</a:t>
            </a:r>
            <a:endParaRPr lang="en-US" sz="5400">
              <a:solidFill>
                <a:schemeClr val="bg1"/>
              </a:solidFill>
            </a:endParaRPr>
          </a:p>
        </p:txBody>
      </p:sp>
    </p:spTree>
    <p:extLst>
      <p:ext uri="{BB962C8B-B14F-4D97-AF65-F5344CB8AC3E}">
        <p14:creationId xmlns:p14="http://schemas.microsoft.com/office/powerpoint/2010/main" val="339656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Ôi Thiên Chúa! Ôi Thiên Chúa! Sao Ngài nỡ bỏ con.</a:t>
            </a:r>
            <a:endParaRPr lang="en-US" sz="8800">
              <a:solidFill>
                <a:schemeClr val="bg1"/>
              </a:solidFill>
            </a:endParaRPr>
          </a:p>
        </p:txBody>
      </p:sp>
    </p:spTree>
    <p:extLst>
      <p:ext uri="{BB962C8B-B14F-4D97-AF65-F5344CB8AC3E}">
        <p14:creationId xmlns:p14="http://schemas.microsoft.com/office/powerpoint/2010/main" val="2844477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4800">
                <a:solidFill>
                  <a:schemeClr val="bg1"/>
                </a:solidFill>
              </a:rPr>
              <a:t>Đức Ki-tô vì chúng ta đã vâng lời cho đến chết, và chết trên thập giá. Vì thế, Thiên Chúa đã tôn vinh Người, ban cho Người một danh hiệu vượt trên mọi danh hiệu. </a:t>
            </a:r>
            <a:endParaRPr lang="vi-VN" sz="48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104197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Ôi Thiên Chúa! Ôi Thiên Chúa! Sao Ngài nỡ bỏ con.</a:t>
            </a:r>
            <a:endParaRPr lang="en-US" sz="880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Bao người nhiếc mắng, vừa thấy bóng con là họ đã chê bai: Tên này luôn kính tin Chúa Trời, nếu thương tình, hẳn là Ngài lo giải thoát.</a:t>
            </a:r>
            <a:endParaRPr lang="en-US" sz="540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Ôi Thiên Chúa! Ôi Thiên Chúa! Sao Ngài nỡ bỏ con.</a:t>
            </a:r>
            <a:endParaRPr lang="en-US" sz="8800">
              <a:solidFill>
                <a:schemeClr val="bg1"/>
              </a:solidFill>
            </a:endParaRPr>
          </a:p>
        </p:txBody>
      </p:sp>
    </p:spTree>
    <p:extLst>
      <p:ext uri="{BB962C8B-B14F-4D97-AF65-F5344CB8AC3E}">
        <p14:creationId xmlns:p14="http://schemas.microsoft.com/office/powerpoint/2010/main" val="354574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Ác thù xấn tới, tựa lũ chó vây chặt, đâm thủng chân tay. Xương xẩu con đếm xem vắn dài, mắt căm hờn nhìn chòng chọc con nhạo báng.</a:t>
            </a:r>
            <a:endParaRPr lang="en-US" sz="540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Ôi Thiên Chúa! Ôi Thiên Chúa! Sao Ngài nỡ bỏ con.</a:t>
            </a:r>
            <a:endParaRPr lang="en-US" sz="8800">
              <a:solidFill>
                <a:schemeClr val="bg1"/>
              </a:solidFill>
            </a:endParaRPr>
          </a:p>
        </p:txBody>
      </p:sp>
    </p:spTree>
    <p:extLst>
      <p:ext uri="{BB962C8B-B14F-4D97-AF65-F5344CB8AC3E}">
        <p14:creationId xmlns:p14="http://schemas.microsoft.com/office/powerpoint/2010/main" val="328306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Chia phần áo khoác, còn chiếc áo trong họ cũng bắt thăm luôn. Ôi lạy Thiên Chúa con nương nhờ, cứu con cùng, Ngài đừng lìa xa, bỏ thí.</a:t>
            </a:r>
            <a:endParaRPr lang="en-US" sz="540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Ôi Thiên Chúa! Ôi Thiên Chúa! Sao Ngài nỡ bỏ con.</a:t>
            </a:r>
            <a:endParaRPr lang="en-US" sz="8800">
              <a:solidFill>
                <a:schemeClr val="bg1"/>
              </a:solidFill>
            </a:endParaRPr>
          </a:p>
        </p:txBody>
      </p:sp>
    </p:spTree>
    <p:extLst>
      <p:ext uri="{BB962C8B-B14F-4D97-AF65-F5344CB8AC3E}">
        <p14:creationId xmlns:p14="http://schemas.microsoft.com/office/powerpoint/2010/main" val="337839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a:solidFill>
                  <a:schemeClr val="bg1"/>
                </a:solidFill>
              </a:rPr>
              <a:t>Con nguyện mãi mãi, truyền bá Thánh Danh Ngài cho khắp anh em. Xin được lên tiếng nơi công hội, tiến dâng Ngài một bài ngợi ca mừng kính.</a:t>
            </a:r>
            <a:endParaRPr lang="en-US" sz="5400">
              <a:solidFill>
                <a:schemeClr val="bg1"/>
              </a:solidFill>
            </a:endParaRPr>
          </a:p>
        </p:txBody>
      </p:sp>
    </p:spTree>
    <p:extLst>
      <p:ext uri="{BB962C8B-B14F-4D97-AF65-F5344CB8AC3E}">
        <p14:creationId xmlns:p14="http://schemas.microsoft.com/office/powerpoint/2010/main" val="3001162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321</Words>
  <Application>Microsoft Office PowerPoint</Application>
  <PresentationFormat>On-screen Show (16:9)</PresentationFormat>
  <Paragraphs>14</Paragraphs>
  <Slides>15</Slides>
  <Notes>0</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Office Theme</vt:lpstr>
      <vt:lpstr>3_Office Theme</vt:lpstr>
      <vt:lpstr>1_Office Theme</vt:lpstr>
      <vt:lpstr>2_Office Theme</vt:lpstr>
      <vt:lpstr>4_Office Theme</vt:lpstr>
      <vt:lpstr>THÁNH VỊNH 21 CHÚA NHẬT LỄ LÁ LM KIM LONG</vt:lpstr>
      <vt:lpstr>Đk: Ôi Thiên Chúa! Ôi Thiên Chúa! Sao Ngài nỡ bỏ con.</vt:lpstr>
      <vt:lpstr>Tk1: Bao người nhiếc mắng, vừa thấy bóng con là họ đã chê bai: Tên này luôn kính tin Chúa Trời, nếu thương tình, hẳn là Ngài lo giải thoát.</vt:lpstr>
      <vt:lpstr>Đk: Ôi Thiên Chúa! Ôi Thiên Chúa! Sao Ngài nỡ bỏ con.</vt:lpstr>
      <vt:lpstr>Tk2: Ác thù xấn tới, tựa lũ chó vây chặt, đâm thủng chân tay. Xương xẩu con đếm xem vắn dài, mắt căm hờn nhìn chòng chọc con nhạo báng.</vt:lpstr>
      <vt:lpstr>Đk: Ôi Thiên Chúa! Ôi Thiên Chúa! Sao Ngài nỡ bỏ con.</vt:lpstr>
      <vt:lpstr>Tk3: Chia phần áo khoác, còn chiếc áo trong họ cũng bắt thăm luôn. Ôi lạy Thiên Chúa con nương nhờ, cứu con cùng, Ngài đừng lìa xa, bỏ thí.</vt:lpstr>
      <vt:lpstr>Đk: Ôi Thiên Chúa! Ôi Thiên Chúa! Sao Ngài nỡ bỏ con.</vt:lpstr>
      <vt:lpstr>Tk4: Con nguyện mãi mãi, truyền bá Thánh Danh Ngài cho khắp anh em. Xin được lên tiếng nơi công hội, tiến dâng Ngài một bài ngợi ca mừng kính.</vt:lpstr>
      <vt:lpstr>Đk: Ôi Thiên Chúa! Ôi Thiên Chúa! Sao Ngài nỡ bỏ con.</vt:lpstr>
      <vt:lpstr>Tk5: Ai sợ kính Chúa, nào cất tiếng lên mà cung chúc tôn vinh. Miêu duệ Gia-cóp mau ca mừng, Ích-diên nào thần phục quyền uy của Chúa.</vt:lpstr>
      <vt:lpstr>Đk: Ôi Thiên Chúa! Ôi Thiên Chúa! Sao Ngài nỡ bỏ con.</vt:lpstr>
      <vt:lpstr>PowerPoint Presentation</vt:lpstr>
      <vt:lpstr>Đức Ki-tô vì chúng ta đã vâng lời cho đến chết, và chết trên thập giá. Vì thế, Thiên Chúa đã tôn vinh Người, ban cho Người một danh hiệu vượt trên mọi danh hiệu.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79 CHÚA NHẬT I MÙA VỌNG NĂM B LM KIM LONG</dc:title>
  <dc:creator>Hung Nam</dc:creator>
  <cp:lastModifiedBy>Hung Nam</cp:lastModifiedBy>
  <cp:revision>25</cp:revision>
  <dcterms:created xsi:type="dcterms:W3CDTF">2023-12-12T06:39:41Z</dcterms:created>
  <dcterms:modified xsi:type="dcterms:W3CDTF">2023-12-12T09:25:19Z</dcterms:modified>
</cp:coreProperties>
</file>