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sldIdLst>
    <p:sldId id="256" r:id="rId6"/>
    <p:sldId id="257" r:id="rId7"/>
    <p:sldId id="258" r:id="rId8"/>
    <p:sldId id="270" r:id="rId9"/>
    <p:sldId id="259" r:id="rId10"/>
    <p:sldId id="271" r:id="rId11"/>
    <p:sldId id="260" r:id="rId12"/>
    <p:sldId id="272" r:id="rId13"/>
    <p:sldId id="273" r:id="rId14"/>
    <p:sldId id="275" r:id="rId15"/>
    <p:sldId id="274" r:id="rId16"/>
    <p:sldId id="276" r:id="rId17"/>
    <p:sldId id="261" r:id="rId18"/>
    <p:sldId id="262" r:id="rId19"/>
    <p:sldId id="263" r:id="rId2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94693" autoAdjust="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883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29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1755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5764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290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4199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0103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402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9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3187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6585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8558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8835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297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1755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5764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290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4199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010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2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4024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3187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6585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8558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2275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9853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7683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0273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93117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556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10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26747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90435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43676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90045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79851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22758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98532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7683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0273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931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561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55611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26747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9043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43676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90045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798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738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738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50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50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THÁNH VỊNH </a:t>
            </a:r>
            <a:r>
              <a:rPr lang="en-US" smtClean="0">
                <a:solidFill>
                  <a:srgbClr val="C00000"/>
                </a:solidFill>
              </a:rPr>
              <a:t>21</a:t>
            </a:r>
            <a:r>
              <a:rPr lang="en-US" smtClean="0">
                <a:solidFill>
                  <a:srgbClr val="C00000"/>
                </a:solidFill>
              </a:rPr>
              <a:t/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CHÚA NHẬT V PHỤC SINH</a:t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NĂM </a:t>
            </a:r>
            <a:r>
              <a:rPr lang="en-US" smtClean="0">
                <a:solidFill>
                  <a:srgbClr val="C00000"/>
                </a:solidFill>
              </a:rPr>
              <a:t>B</a:t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LM KIM LONG</a:t>
            </a:r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C00000"/>
                </a:solidFill>
              </a:rPr>
              <a:t>Đk:</a:t>
            </a:r>
            <a:r>
              <a:rPr lang="en-US" sz="6600" smtClean="0">
                <a:solidFill>
                  <a:srgbClr val="002060"/>
                </a:solidFill>
              </a:rPr>
              <a:t> </a:t>
            </a:r>
            <a:r>
              <a:rPr lang="vi-VN" sz="6600">
                <a:solidFill>
                  <a:srgbClr val="002060"/>
                </a:solidFill>
              </a:rPr>
              <a:t>Lạy Chúa vì Chúa mà lời con ca ngợi đã vang lên trong công hội.</a:t>
            </a:r>
            <a:endParaRPr lang="en-US" sz="66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459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Tk5:</a:t>
            </a:r>
            <a:r>
              <a:rPr lang="en-US" sz="5400" smtClean="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Thiên hạ sẽ nói về Chúa mãi cho đoàn con cháu mai sau. Cho hậu sinh biết Chúa công bình, chính tay Ngài đã thực hiện bao việc đó.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69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C00000"/>
                </a:solidFill>
              </a:rPr>
              <a:t>Đk:</a:t>
            </a:r>
            <a:r>
              <a:rPr lang="en-US" sz="6600" smtClean="0">
                <a:solidFill>
                  <a:srgbClr val="002060"/>
                </a:solidFill>
              </a:rPr>
              <a:t> </a:t>
            </a:r>
            <a:r>
              <a:rPr lang="vi-VN" sz="6600">
                <a:solidFill>
                  <a:srgbClr val="002060"/>
                </a:solidFill>
              </a:rPr>
              <a:t>Lạy Chúa vì Chúa mà lời con ca ngợi đã vang lên trong công hội.</a:t>
            </a:r>
            <a:endParaRPr lang="en-US" sz="66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459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47750"/>
            <a:ext cx="9144000" cy="3352800"/>
          </a:xfrm>
        </p:spPr>
        <p:txBody>
          <a:bodyPr>
            <a:noAutofit/>
          </a:bodyPr>
          <a:lstStyle/>
          <a:p>
            <a:pPr algn="just"/>
            <a:r>
              <a:rPr lang="en-US" sz="5400">
                <a:solidFill>
                  <a:srgbClr val="002060"/>
                </a:solidFill>
              </a:rPr>
              <a:t>Chúa nói: Các con hãy ở trong Thầy và Thầy ở trong các con. Ai ở trong Thầy sẽ sinh hoa trái ngàn muôn. </a:t>
            </a:r>
            <a:endParaRPr lang="en-US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419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C00000"/>
                </a:solidFill>
              </a:rPr>
              <a:t>Alleluia-Alleluia: </a:t>
            </a:r>
            <a:endParaRPr lang="en-US" sz="3600" u="sng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05600" y="4497169"/>
            <a:ext cx="20537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3600" smtClean="0">
                <a:solidFill>
                  <a:srgbClr val="C00000"/>
                </a:solidFill>
              </a:rPr>
              <a:t>Alleluia… </a:t>
            </a:r>
            <a:endParaRPr lang="en-US" sz="36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C00000"/>
                </a:solidFill>
              </a:rPr>
              <a:t>Đk:</a:t>
            </a:r>
            <a:r>
              <a:rPr lang="en-US" sz="6600">
                <a:solidFill>
                  <a:srgbClr val="002060"/>
                </a:solidFill>
              </a:rPr>
              <a:t> </a:t>
            </a:r>
            <a:r>
              <a:rPr lang="vi-VN" sz="6600">
                <a:solidFill>
                  <a:srgbClr val="002060"/>
                </a:solidFill>
              </a:rPr>
              <a:t>Lạy Chúa vì Chúa mà lời con ca ngợi đã vang lên trong công hội.</a:t>
            </a:r>
            <a:endParaRPr lang="en-US" sz="66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Tk1:</a:t>
            </a:r>
            <a:r>
              <a:rPr lang="en-US" sz="540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Hưởng lộc phúc Chúa, nguyện sẽ tán dương ngay công nhóm con dân. Xin thực thi những chi đoan nguyền ở trước mặt cộng đoàn người tôn sợ Chúa.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C00000"/>
                </a:solidFill>
              </a:rPr>
              <a:t>Đk:</a:t>
            </a:r>
            <a:r>
              <a:rPr lang="en-US" sz="6600" smtClean="0">
                <a:solidFill>
                  <a:srgbClr val="002060"/>
                </a:solidFill>
              </a:rPr>
              <a:t> </a:t>
            </a:r>
            <a:r>
              <a:rPr lang="vi-VN" sz="6600">
                <a:solidFill>
                  <a:srgbClr val="002060"/>
                </a:solidFill>
              </a:rPr>
              <a:t>Lạy Chúa vì Chúa mà lời con ca ngợi đã vang lên trong công hội.</a:t>
            </a:r>
            <a:endParaRPr lang="en-US" sz="66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Tk2:</a:t>
            </a:r>
            <a:r>
              <a:rPr lang="en-US" sz="540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Kẻ hèn túng thiếu được mãi thoả thuê vì ăn uống no nê, ai tìm Nhan Chúa sẽ ca mừng, Chúa cho họ được ngàn đời vui hạnh phúc.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C00000"/>
                </a:solidFill>
              </a:rPr>
              <a:t>Đk:</a:t>
            </a:r>
            <a:r>
              <a:rPr lang="en-US" sz="6600" smtClean="0">
                <a:solidFill>
                  <a:srgbClr val="002060"/>
                </a:solidFill>
              </a:rPr>
              <a:t> </a:t>
            </a:r>
            <a:r>
              <a:rPr lang="vi-VN" sz="6600">
                <a:solidFill>
                  <a:srgbClr val="002060"/>
                </a:solidFill>
              </a:rPr>
              <a:t>Lạy Chúa vì Chúa mà lời con ca ngợi đã vang lên trong công hội.</a:t>
            </a:r>
            <a:endParaRPr lang="en-US" sz="66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Tk3:</a:t>
            </a:r>
            <a:r>
              <a:rPr lang="en-US" sz="5400" smtClean="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Khắp cùng thế giới cùng nhắc nhớ trở về bên Chúa đi thôi. Bao là dân nước trên gian trần hãy phủ phục thờ lạy thần nhan của Chúa.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C00000"/>
                </a:solidFill>
              </a:rPr>
              <a:t>Đk:</a:t>
            </a:r>
            <a:r>
              <a:rPr lang="en-US" sz="6600" smtClean="0">
                <a:solidFill>
                  <a:srgbClr val="002060"/>
                </a:solidFill>
              </a:rPr>
              <a:t> </a:t>
            </a:r>
            <a:r>
              <a:rPr lang="vi-VN" sz="6600">
                <a:solidFill>
                  <a:srgbClr val="002060"/>
                </a:solidFill>
              </a:rPr>
              <a:t>Lạy Chúa vì Chúa mà lời con ca ngợi đã vang lên trong công hội.</a:t>
            </a:r>
            <a:endParaRPr lang="en-US" sz="66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u="sng" smtClean="0">
                <a:solidFill>
                  <a:srgbClr val="C00000"/>
                </a:solidFill>
              </a:rPr>
              <a:t>Tk4:</a:t>
            </a:r>
            <a:r>
              <a:rPr lang="en-US" sz="6000" smtClean="0">
                <a:solidFill>
                  <a:srgbClr val="002060"/>
                </a:solidFill>
              </a:rPr>
              <a:t> </a:t>
            </a:r>
            <a:r>
              <a:rPr lang="vi-VN" sz="6000">
                <a:solidFill>
                  <a:srgbClr val="002060"/>
                </a:solidFill>
              </a:rPr>
              <a:t>Sẽ phục bái Chúa là hết những ai đã an giấc thiên thu sẽ phục suy trước tôn nhan Ngài hết những người đã trở về nơi bụi đất.</a:t>
            </a:r>
            <a:endParaRPr lang="en-US" sz="60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69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309</Words>
  <Application>Microsoft Office PowerPoint</Application>
  <PresentationFormat>On-screen Show (16:9)</PresentationFormat>
  <Paragraphs>15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Office Theme</vt:lpstr>
      <vt:lpstr>1_Office Theme</vt:lpstr>
      <vt:lpstr>2_Office Theme</vt:lpstr>
      <vt:lpstr>3_Office Theme</vt:lpstr>
      <vt:lpstr>4_Office Theme</vt:lpstr>
      <vt:lpstr>THÁNH VỊNH 21 CHÚA NHẬT V PHỤC SINH NĂM B LM KIM LONG</vt:lpstr>
      <vt:lpstr>Đk: Lạy Chúa vì Chúa mà lời con ca ngợi đã vang lên trong công hội.</vt:lpstr>
      <vt:lpstr>Tk1: Hưởng lộc phúc Chúa, nguyện sẽ tán dương ngay công nhóm con dân. Xin thực thi những chi đoan nguyền ở trước mặt cộng đoàn người tôn sợ Chúa.</vt:lpstr>
      <vt:lpstr>Đk: Lạy Chúa vì Chúa mà lời con ca ngợi đã vang lên trong công hội.</vt:lpstr>
      <vt:lpstr>Tk2: Kẻ hèn túng thiếu được mãi thoả thuê vì ăn uống no nê, ai tìm Nhan Chúa sẽ ca mừng, Chúa cho họ được ngàn đời vui hạnh phúc.</vt:lpstr>
      <vt:lpstr>Đk: Lạy Chúa vì Chúa mà lời con ca ngợi đã vang lên trong công hội.</vt:lpstr>
      <vt:lpstr>Tk3: Khắp cùng thế giới cùng nhắc nhớ trở về bên Chúa đi thôi. Bao là dân nước trên gian trần hãy phủ phục thờ lạy thần nhan của Chúa.</vt:lpstr>
      <vt:lpstr>Đk: Lạy Chúa vì Chúa mà lời con ca ngợi đã vang lên trong công hội.</vt:lpstr>
      <vt:lpstr>Tk4: Sẽ phục bái Chúa là hết những ai đã an giấc thiên thu sẽ phục suy trước tôn nhan Ngài hết những người đã trở về nơi bụi đất.</vt:lpstr>
      <vt:lpstr>Đk: Lạy Chúa vì Chúa mà lời con ca ngợi đã vang lên trong công hội.</vt:lpstr>
      <vt:lpstr>Tk5: Thiên hạ sẽ nói về Chúa mãi cho đoàn con cháu mai sau. Cho hậu sinh biết Chúa công bình, chính tay Ngài đã thực hiện bao việc đó.</vt:lpstr>
      <vt:lpstr>Đk: Lạy Chúa vì Chúa mà lời con ca ngợi đã vang lên trong công hội.</vt:lpstr>
      <vt:lpstr>PowerPoint Presentation</vt:lpstr>
      <vt:lpstr>Chúa nói: Các con hãy ở trong Thầy và Thầy ở trong các con. Ai ở trong Thầy sẽ sinh hoa trái ngàn muôn.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79 CHÚA NHẬT I MÙA VỌNG NĂM B LM KIM LONG</dc:title>
  <dc:creator>Hung Nam</dc:creator>
  <cp:lastModifiedBy>Hung Nam</cp:lastModifiedBy>
  <cp:revision>16</cp:revision>
  <dcterms:created xsi:type="dcterms:W3CDTF">2023-12-12T06:39:41Z</dcterms:created>
  <dcterms:modified xsi:type="dcterms:W3CDTF">2023-12-12T10:29:07Z</dcterms:modified>
</cp:coreProperties>
</file>