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</p:sldMasterIdLst>
  <p:sldIdLst>
    <p:sldId id="256" r:id="rId5"/>
    <p:sldId id="257" r:id="rId6"/>
    <p:sldId id="258" r:id="rId7"/>
    <p:sldId id="270" r:id="rId8"/>
    <p:sldId id="259" r:id="rId9"/>
    <p:sldId id="275" r:id="rId10"/>
    <p:sldId id="276" r:id="rId11"/>
    <p:sldId id="279" r:id="rId12"/>
    <p:sldId id="280" r:id="rId13"/>
    <p:sldId id="281" r:id="rId14"/>
    <p:sldId id="282" r:id="rId15"/>
    <p:sldId id="283" r:id="rId16"/>
    <p:sldId id="261" r:id="rId17"/>
    <p:sldId id="262" r:id="rId18"/>
    <p:sldId id="263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0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13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9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6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682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5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5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01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22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3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398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769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33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413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1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3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997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363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41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123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76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7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VỊNH </a:t>
            </a:r>
            <a:r>
              <a:rPr lang="en-US" smtClean="0">
                <a:solidFill>
                  <a:srgbClr val="FFFF00"/>
                </a:solidFill>
              </a:rPr>
              <a:t>22</a:t>
            </a:r>
            <a:r>
              <a:rPr lang="en-US" smtClean="0">
                <a:solidFill>
                  <a:srgbClr val="FFFF00"/>
                </a:solidFill>
              </a:rPr>
              <a:t/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NHẬT XVI THƯỜNG NIÊN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NĂM B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</a:t>
            </a:r>
            <a:r>
              <a:rPr lang="en-US" smtClean="0">
                <a:solidFill>
                  <a:srgbClr val="FFFF00"/>
                </a:solidFill>
              </a:rPr>
              <a:t>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Có Chúa chăn dắt tôi, nên tôi không còn thiếu gì.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852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Tk5:</a:t>
            </a:r>
            <a:r>
              <a:rPr lang="en-US" sz="6000" smtClean="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 Chúa vẫn che chở con trong ân thiêng và nghĩa tình. Con được ở vương cung qua tháng năm dài triền miên.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916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Có Chúa chăn dắt tôi, nên tôi không còn thiếu gì.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852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94159"/>
            <a:ext cx="9144000" cy="3581400"/>
          </a:xfrm>
        </p:spPr>
        <p:txBody>
          <a:bodyPr>
            <a:noAutofit/>
          </a:bodyPr>
          <a:lstStyle/>
          <a:p>
            <a:pPr algn="just"/>
            <a:r>
              <a:rPr lang="vi-VN" sz="6000">
                <a:solidFill>
                  <a:schemeClr val="bg1"/>
                </a:solidFill>
              </a:rPr>
              <a:t>Chúa nói: Chiên của tôi thì nghe tiếng tôi. Tôi biết chúng và chúng theo tôi. </a:t>
            </a:r>
            <a:endParaRPr lang="vi-VN" sz="60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458474"/>
            <a:ext cx="21082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mtClean="0">
                <a:solidFill>
                  <a:srgbClr val="FFFF00"/>
                </a:solidFill>
              </a:rPr>
              <a:t>Alleluia…</a:t>
            </a:r>
            <a:endParaRPr lang="en-US" sz="4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Có Chúa chăn dắt tôi, nên tôi không còn thiếu gì.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Tk1: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Có Chúa chăn dắt tôi, nên tôi không còn thiếu gì. Nơi đồng cỏ xanh tươi, Ngài dẫn tôi vào nghỉ ngơi.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Có Chúa chăn dắt tôi, nên tôi không còn thiếu gì.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Tk2:</a:t>
            </a:r>
            <a:r>
              <a:rPr lang="en-US" sz="600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Dẫn tới bên suối trong cho tôi đây bồi dưỡng lại. Theo đường nẻo công minh, Ngài dẫn tôi vì Uy Danh.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Có Chúa chăn dắt tôi, nên tôi không còn thiếu gì.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06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Tk3:</a:t>
            </a:r>
            <a:r>
              <a:rPr lang="en-US" sz="6000" smtClean="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Dẫu lúc qua lũng sâu, con đâu lo sợ khốn cùng. Bởi Ngài ở bên con, cầm sẵn côn trượng chở che.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Có Chúa chăn dắt tôi, nên tôi không còn thiếu gì.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9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Tk4:</a:t>
            </a:r>
            <a:r>
              <a:rPr lang="en-US" sz="6000" smtClean="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Chúa thiết con bữa ăn ngay khi quân thù đối mặt. Xức dầu toả hương thơm và cứ châm rượu đầy ly.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916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250</Words>
  <Application>Microsoft Office PowerPoint</Application>
  <PresentationFormat>On-screen Show (16:9)</PresentationFormat>
  <Paragraphs>15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Office Theme</vt:lpstr>
      <vt:lpstr>3_Office Theme</vt:lpstr>
      <vt:lpstr>1_Office Theme</vt:lpstr>
      <vt:lpstr>2_Office Theme</vt:lpstr>
      <vt:lpstr>THÁNH VỊNH 22 CHÚA NHẬT XVI THƯỜNG NIÊN NĂM B  LM KIM LONG</vt:lpstr>
      <vt:lpstr>Đk: Có Chúa chăn dắt tôi, nên tôi không còn thiếu gì.</vt:lpstr>
      <vt:lpstr>Tk1: Có Chúa chăn dắt tôi, nên tôi không còn thiếu gì. Nơi đồng cỏ xanh tươi, Ngài dẫn tôi vào nghỉ ngơi.</vt:lpstr>
      <vt:lpstr>Đk: Có Chúa chăn dắt tôi, nên tôi không còn thiếu gì.</vt:lpstr>
      <vt:lpstr>Tk2: Dẫn tới bên suối trong cho tôi đây bồi dưỡng lại. Theo đường nẻo công minh, Ngài dẫn tôi vì Uy Danh.</vt:lpstr>
      <vt:lpstr>Đk: Có Chúa chăn dắt tôi, nên tôi không còn thiếu gì.</vt:lpstr>
      <vt:lpstr>Tk3: Dẫu lúc qua lũng sâu, con đâu lo sợ khốn cùng. Bởi Ngài ở bên con, cầm sẵn côn trượng chở che.</vt:lpstr>
      <vt:lpstr>Đk: Có Chúa chăn dắt tôi, nên tôi không còn thiếu gì.</vt:lpstr>
      <vt:lpstr>Tk4: Chúa thiết con bữa ăn ngay khi quân thù đối mặt. Xức dầu toả hương thơm và cứ châm rượu đầy ly.</vt:lpstr>
      <vt:lpstr>Đk: Có Chúa chăn dắt tôi, nên tôi không còn thiếu gì.</vt:lpstr>
      <vt:lpstr>Tk5:  Chúa vẫn che chở con trong ân thiêng và nghĩa tình. Con được ở vương cung qua tháng năm dài triền miên.</vt:lpstr>
      <vt:lpstr>Đk: Có Chúa chăn dắt tôi, nên tôi không còn thiếu gì.</vt:lpstr>
      <vt:lpstr>PowerPoint Presentation</vt:lpstr>
      <vt:lpstr>Chúa nói: Chiên của tôi thì nghe tiếng tôi. Tôi biết chúng và chúng theo tôi.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44</cp:revision>
  <dcterms:created xsi:type="dcterms:W3CDTF">2023-12-12T06:39:41Z</dcterms:created>
  <dcterms:modified xsi:type="dcterms:W3CDTF">2023-12-12T12:58:40Z</dcterms:modified>
</cp:coreProperties>
</file>