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5" r:id="rId5"/>
    <p:sldId id="259" r:id="rId6"/>
    <p:sldId id="276" r:id="rId7"/>
    <p:sldId id="260" r:id="rId8"/>
    <p:sldId id="277" r:id="rId9"/>
    <p:sldId id="273" r:id="rId10"/>
    <p:sldId id="278" r:id="rId11"/>
    <p:sldId id="274" r:id="rId12"/>
    <p:sldId id="279" r:id="rId13"/>
    <p:sldId id="261" r:id="rId14"/>
    <p:sldId id="262" r:id="rId15"/>
    <p:sldId id="263" r:id="rId16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THÁNH VỊNH </a:t>
            </a:r>
            <a:r>
              <a:rPr lang="en-US" smtClean="0">
                <a:solidFill>
                  <a:srgbClr val="FFFF00"/>
                </a:solidFill>
              </a:rPr>
              <a:t>22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LỄ CÁC ĐẲNG LINH HỒN</a:t>
            </a:r>
            <a:r>
              <a:rPr lang="en-US" smtClean="0">
                <a:solidFill>
                  <a:srgbClr val="FFFF00"/>
                </a:solidFill>
              </a:rPr>
              <a:t/>
            </a:r>
            <a:br>
              <a:rPr lang="en-US" smtClean="0">
                <a:solidFill>
                  <a:srgbClr val="FFFF00"/>
                </a:solidFill>
              </a:rPr>
            </a:br>
            <a:r>
              <a:rPr lang="en-US" smtClean="0">
                <a:solidFill>
                  <a:srgbClr val="FFFF00"/>
                </a:solidFill>
              </a:rPr>
              <a:t>LM KIM LONG</a:t>
            </a:r>
            <a:endParaRPr lang="en-US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8000" u="sng" smtClean="0">
                <a:solidFill>
                  <a:srgbClr val="FFFF00"/>
                </a:solidFill>
              </a:rPr>
              <a:t>Đk:</a:t>
            </a:r>
            <a:r>
              <a:rPr lang="en-US" sz="8000" smtClean="0">
                <a:solidFill>
                  <a:schemeClr val="bg1"/>
                </a:solidFill>
              </a:rPr>
              <a:t> </a:t>
            </a:r>
            <a:r>
              <a:rPr lang="vi-VN" sz="8000">
                <a:solidFill>
                  <a:schemeClr val="bg1"/>
                </a:solidFill>
              </a:rPr>
              <a:t>Có Chúa chăn dắt tôi, nên tôi không còn thiếu gì.</a:t>
            </a:r>
            <a:endParaRPr lang="en-US" sz="8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419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Tk5:</a:t>
            </a:r>
            <a:r>
              <a:rPr lang="en-US" sz="6000" smtClean="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Chúa vẫn che chở con trong ân thiêng và nghĩa tình. Con được ở vương cung qua tháng năm dài triền miên.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6460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8000" u="sng" smtClean="0">
                <a:solidFill>
                  <a:srgbClr val="FFFF00"/>
                </a:solidFill>
              </a:rPr>
              <a:t>Đk:</a:t>
            </a:r>
            <a:r>
              <a:rPr lang="en-US" sz="8000" smtClean="0">
                <a:solidFill>
                  <a:schemeClr val="bg1"/>
                </a:solidFill>
              </a:rPr>
              <a:t> </a:t>
            </a:r>
            <a:r>
              <a:rPr lang="vi-VN" sz="8000">
                <a:solidFill>
                  <a:schemeClr val="bg1"/>
                </a:solidFill>
              </a:rPr>
              <a:t>Có Chúa chăn dắt tôi, nên tôi không còn thiếu gì.</a:t>
            </a:r>
            <a:endParaRPr lang="en-US" sz="8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419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0"/>
            <a:ext cx="9144000" cy="3352800"/>
          </a:xfrm>
        </p:spPr>
        <p:txBody>
          <a:bodyPr>
            <a:noAutofit/>
          </a:bodyPr>
          <a:lstStyle/>
          <a:p>
            <a:pPr algn="just"/>
            <a:r>
              <a:rPr lang="vi-VN" sz="4800">
                <a:solidFill>
                  <a:schemeClr val="bg1"/>
                </a:solidFill>
              </a:rPr>
              <a:t>Chúa nói: Ý muốn của Cha Tôi là hết những ai tin vào Tôi sẽ được sống muôn đời, và ngày sau hết tôi sẽ cho họ phục sinh.</a:t>
            </a:r>
            <a:endParaRPr lang="en-US" sz="4000">
              <a:solidFill>
                <a:schemeClr val="bg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5029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FFFF00"/>
                </a:solidFill>
              </a:rPr>
              <a:t>Alleluia-Alleluia: </a:t>
            </a:r>
            <a:endParaRPr lang="en-US" sz="3600" u="sng">
              <a:solidFill>
                <a:srgbClr val="FFFF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5600" y="4497169"/>
            <a:ext cx="2053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600" smtClean="0">
                <a:solidFill>
                  <a:srgbClr val="FFFF00"/>
                </a:solidFill>
              </a:rPr>
              <a:t>Alleluia… </a:t>
            </a:r>
            <a:endParaRPr lang="en-US" sz="360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8000" u="sng" smtClean="0">
                <a:solidFill>
                  <a:srgbClr val="FFFF00"/>
                </a:solidFill>
              </a:rPr>
              <a:t>Đk:</a:t>
            </a:r>
            <a:r>
              <a:rPr lang="en-US" sz="8000" smtClean="0">
                <a:solidFill>
                  <a:schemeClr val="bg1"/>
                </a:solidFill>
              </a:rPr>
              <a:t> </a:t>
            </a:r>
            <a:r>
              <a:rPr lang="vi-VN" sz="8000">
                <a:solidFill>
                  <a:schemeClr val="bg1"/>
                </a:solidFill>
              </a:rPr>
              <a:t>Có Chúa chăn dắt tôi, nên tôi không còn thiếu gì.</a:t>
            </a:r>
            <a:endParaRPr lang="en-US" sz="8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Tk1:</a:t>
            </a:r>
            <a:r>
              <a:rPr lang="en-US" sz="6000" smtClean="0">
                <a:solidFill>
                  <a:schemeClr val="bg1"/>
                </a:solidFill>
              </a:rPr>
              <a:t> </a:t>
            </a:r>
            <a:r>
              <a:rPr lang="vi-VN" sz="6000" smtClean="0">
                <a:solidFill>
                  <a:schemeClr val="bg1"/>
                </a:solidFill>
              </a:rPr>
              <a:t>Có </a:t>
            </a:r>
            <a:r>
              <a:rPr lang="vi-VN" sz="6000">
                <a:solidFill>
                  <a:schemeClr val="bg1"/>
                </a:solidFill>
              </a:rPr>
              <a:t>Chúa chăn dắt tôi nên tôi không còn thiếu gì. Trên đồng cỏ xanh tươi Ngài dẫn tôi vào nghỉ ngơi.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8000" u="sng" smtClean="0">
                <a:solidFill>
                  <a:srgbClr val="FFFF00"/>
                </a:solidFill>
              </a:rPr>
              <a:t>Đk:</a:t>
            </a:r>
            <a:r>
              <a:rPr lang="en-US" sz="8000" smtClean="0">
                <a:solidFill>
                  <a:schemeClr val="bg1"/>
                </a:solidFill>
              </a:rPr>
              <a:t> </a:t>
            </a:r>
            <a:r>
              <a:rPr lang="vi-VN" sz="8000">
                <a:solidFill>
                  <a:schemeClr val="bg1"/>
                </a:solidFill>
              </a:rPr>
              <a:t>Có Chúa chăn dắt tôi, nên tôi không còn thiếu gì.</a:t>
            </a:r>
            <a:endParaRPr lang="en-US" sz="8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4190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Tk2:</a:t>
            </a:r>
            <a:r>
              <a:rPr lang="en-US" sz="6000" smtClean="0">
                <a:solidFill>
                  <a:schemeClr val="bg1"/>
                </a:solidFill>
              </a:rPr>
              <a:t> </a:t>
            </a:r>
            <a:r>
              <a:rPr lang="vi-VN" sz="6000" smtClean="0">
                <a:solidFill>
                  <a:schemeClr val="bg1"/>
                </a:solidFill>
              </a:rPr>
              <a:t>Dẫn </a:t>
            </a:r>
            <a:r>
              <a:rPr lang="vi-VN" sz="6000">
                <a:solidFill>
                  <a:schemeClr val="bg1"/>
                </a:solidFill>
              </a:rPr>
              <a:t>tới bến suối trong cho tôi đây bồi dưỡng lại. Theo đường nẻo công minh, Ngài dẫn tôi vì Uy Danh.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8000" u="sng" smtClean="0">
                <a:solidFill>
                  <a:srgbClr val="FFFF00"/>
                </a:solidFill>
              </a:rPr>
              <a:t>Đk:</a:t>
            </a:r>
            <a:r>
              <a:rPr lang="en-US" sz="8000" smtClean="0">
                <a:solidFill>
                  <a:schemeClr val="bg1"/>
                </a:solidFill>
              </a:rPr>
              <a:t> </a:t>
            </a:r>
            <a:r>
              <a:rPr lang="vi-VN" sz="8000">
                <a:solidFill>
                  <a:schemeClr val="bg1"/>
                </a:solidFill>
              </a:rPr>
              <a:t>Có Chúa chăn dắt tôi, nên tôi không còn thiếu gì.</a:t>
            </a:r>
            <a:endParaRPr lang="en-US" sz="8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419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Tk3:</a:t>
            </a:r>
            <a:r>
              <a:rPr lang="en-US" sz="6000" smtClean="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Dẫu lúc qua lũng sâu, con đâu lo sợ khốn cùng. Bởi Ngài ở bên con, cầm sẵn côn trượng chở che.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8000" u="sng" smtClean="0">
                <a:solidFill>
                  <a:srgbClr val="FFFF00"/>
                </a:solidFill>
              </a:rPr>
              <a:t>Đk:</a:t>
            </a:r>
            <a:r>
              <a:rPr lang="en-US" sz="8000" smtClean="0">
                <a:solidFill>
                  <a:schemeClr val="bg1"/>
                </a:solidFill>
              </a:rPr>
              <a:t> </a:t>
            </a:r>
            <a:r>
              <a:rPr lang="vi-VN" sz="8000">
                <a:solidFill>
                  <a:schemeClr val="bg1"/>
                </a:solidFill>
              </a:rPr>
              <a:t>Có Chúa chăn dắt tôi, nên tôi không còn thiếu gì.</a:t>
            </a:r>
            <a:endParaRPr lang="en-US" sz="8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94190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000" u="sng" smtClean="0">
                <a:solidFill>
                  <a:srgbClr val="FFFF00"/>
                </a:solidFill>
              </a:rPr>
              <a:t>Tk4:</a:t>
            </a:r>
            <a:r>
              <a:rPr lang="en-US" sz="6000" smtClean="0">
                <a:solidFill>
                  <a:schemeClr val="bg1"/>
                </a:solidFill>
              </a:rPr>
              <a:t> </a:t>
            </a:r>
            <a:r>
              <a:rPr lang="vi-VN" sz="6000">
                <a:solidFill>
                  <a:schemeClr val="bg1"/>
                </a:solidFill>
              </a:rPr>
              <a:t>Chúa thiết con bữa ăn ngay khi quân thù đối mặt. Xức dầu tỏa hương thơm và cứ châm rượu đầy ly.</a:t>
            </a:r>
            <a:endParaRPr lang="en-US" sz="60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646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262</Words>
  <Application>Microsoft Office PowerPoint</Application>
  <PresentationFormat>On-screen Show (16:9)</PresentationFormat>
  <Paragraphs>15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THÁNH VỊNH 22 LỄ CÁC ĐẲNG LINH HỒN LM KIM LONG</vt:lpstr>
      <vt:lpstr>Đk: Có Chúa chăn dắt tôi, nên tôi không còn thiếu gì.</vt:lpstr>
      <vt:lpstr>Tk1: Có Chúa chăn dắt tôi nên tôi không còn thiếu gì. Trên đồng cỏ xanh tươi Ngài dẫn tôi vào nghỉ ngơi.</vt:lpstr>
      <vt:lpstr>Đk: Có Chúa chăn dắt tôi, nên tôi không còn thiếu gì.</vt:lpstr>
      <vt:lpstr>Tk2: Dẫn tới bến suối trong cho tôi đây bồi dưỡng lại. Theo đường nẻo công minh, Ngài dẫn tôi vì Uy Danh.</vt:lpstr>
      <vt:lpstr>Đk: Có Chúa chăn dắt tôi, nên tôi không còn thiếu gì.</vt:lpstr>
      <vt:lpstr>Tk3: Dẫu lúc qua lũng sâu, con đâu lo sợ khốn cùng. Bởi Ngài ở bên con, cầm sẵn côn trượng chở che.</vt:lpstr>
      <vt:lpstr>Đk: Có Chúa chăn dắt tôi, nên tôi không còn thiếu gì.</vt:lpstr>
      <vt:lpstr>Tk4: Chúa thiết con bữa ăn ngay khi quân thù đối mặt. Xức dầu tỏa hương thơm và cứ châm rượu đầy ly.</vt:lpstr>
      <vt:lpstr>Đk: Có Chúa chăn dắt tôi, nên tôi không còn thiếu gì.</vt:lpstr>
      <vt:lpstr>Tk5: Chúa vẫn che chở con trong ân thiêng và nghĩa tình. Con được ở vương cung qua tháng năm dài triền miên.</vt:lpstr>
      <vt:lpstr>Đk: Có Chúa chăn dắt tôi, nên tôi không còn thiếu gì.</vt:lpstr>
      <vt:lpstr>PowerPoint Presentation</vt:lpstr>
      <vt:lpstr>Chúa nói: Ý muốn của Cha Tôi là hết những ai tin vào Tôi sẽ được sống muôn đời, và ngày sau hết tôi sẽ cho họ phục sinh.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4</cp:revision>
  <dcterms:created xsi:type="dcterms:W3CDTF">2023-12-12T06:39:41Z</dcterms:created>
  <dcterms:modified xsi:type="dcterms:W3CDTF">2023-12-12T08:20:42Z</dcterms:modified>
</cp:coreProperties>
</file>