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Lst>
  <p:sldIdLst>
    <p:sldId id="256" r:id="rId3"/>
    <p:sldId id="257" r:id="rId4"/>
    <p:sldId id="258" r:id="rId5"/>
    <p:sldId id="270" r:id="rId6"/>
    <p:sldId id="259" r:id="rId7"/>
    <p:sldId id="275" r:id="rId8"/>
    <p:sldId id="261" r:id="rId9"/>
    <p:sldId id="262" r:id="rId10"/>
    <p:sldId id="263"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900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1113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7791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0967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2682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1513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685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71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50017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94229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638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425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C00000"/>
                </a:solidFill>
              </a:rPr>
              <a:t>THÁNH VỊNH </a:t>
            </a:r>
            <a:r>
              <a:rPr lang="en-US" smtClean="0">
                <a:solidFill>
                  <a:srgbClr val="C00000"/>
                </a:solidFill>
              </a:rPr>
              <a:t>23</a:t>
            </a:r>
            <a:br>
              <a:rPr lang="en-US" smtClean="0">
                <a:solidFill>
                  <a:srgbClr val="C00000"/>
                </a:solidFill>
              </a:rPr>
            </a:br>
            <a:r>
              <a:rPr lang="en-US" smtClean="0">
                <a:solidFill>
                  <a:srgbClr val="C00000"/>
                </a:solidFill>
              </a:rPr>
              <a:t>DÂNG CHÚA TRONG ĐỀN THÁNH</a:t>
            </a:r>
            <a:br>
              <a:rPr lang="en-US" smtClean="0">
                <a:solidFill>
                  <a:srgbClr val="C00000"/>
                </a:solidFill>
              </a:rPr>
            </a:br>
            <a:r>
              <a:rPr lang="en-US" smtClean="0">
                <a:solidFill>
                  <a:srgbClr val="C00000"/>
                </a:solidFill>
              </a:rPr>
              <a:t>LM </a:t>
            </a:r>
            <a:r>
              <a:rPr lang="en-US" smtClean="0">
                <a:solidFill>
                  <a:srgbClr val="C00000"/>
                </a:solidFill>
              </a:rPr>
              <a:t>KIM LONG</a:t>
            </a:r>
            <a:endParaRPr lang="en-US">
              <a:solidFill>
                <a:srgbClr val="C00000"/>
              </a:solidFill>
            </a:endParaRPr>
          </a:p>
        </p:txBody>
      </p:sp>
    </p:spTree>
    <p:extLst>
      <p:ext uri="{BB962C8B-B14F-4D97-AF65-F5344CB8AC3E}">
        <p14:creationId xmlns:p14="http://schemas.microsoft.com/office/powerpoint/2010/main" val="3043847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vi-VN" sz="7200">
                <a:solidFill>
                  <a:srgbClr val="002060"/>
                </a:solidFill>
              </a:rPr>
              <a:t>Nhưng Vua vinh hiển là ai? Là chính Chúa tể càn khôn.</a:t>
            </a:r>
            <a:endParaRPr lang="en-US" sz="72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Tk1:</a:t>
            </a:r>
            <a:r>
              <a:rPr lang="en-US" sz="5400">
                <a:solidFill>
                  <a:srgbClr val="002060"/>
                </a:solidFill>
              </a:rPr>
              <a:t> </a:t>
            </a:r>
            <a:r>
              <a:rPr lang="vi-VN" sz="5400">
                <a:solidFill>
                  <a:srgbClr val="002060"/>
                </a:solidFill>
              </a:rPr>
              <a:t>Hỡi cửa đền, cửa đền cổ kính hãy cất cao lên. Để Vua vinh hiển ngự qua. Vua vinh hiển đó là ai? Là Chúa thế lực quyền uy. Thật dũng mãnh khi xuất trận.</a:t>
            </a:r>
            <a:endParaRPr lang="en-US" sz="54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vi-VN" sz="7200">
                <a:solidFill>
                  <a:srgbClr val="002060"/>
                </a:solidFill>
              </a:rPr>
              <a:t>Nhưng Vua vinh hiển là ai? Là chính Chúa tể càn khôn.</a:t>
            </a:r>
            <a:endParaRPr lang="en-US" sz="72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Tk2:</a:t>
            </a:r>
            <a:r>
              <a:rPr lang="en-US" sz="5400">
                <a:solidFill>
                  <a:srgbClr val="002060"/>
                </a:solidFill>
              </a:rPr>
              <a:t> </a:t>
            </a:r>
            <a:r>
              <a:rPr lang="vi-VN" sz="5400">
                <a:solidFill>
                  <a:srgbClr val="002060"/>
                </a:solidFill>
              </a:rPr>
              <a:t>Hỡi cửa đền, cửa đền cổ kính hãy cất cao lên. Để Vua vinh hiển ngự qua. Vua vinh hiển đó là ai? Là chính Chúa tể càn khôn. Là chính Đức Vua hiển trị.</a:t>
            </a:r>
            <a:endParaRPr lang="en-US" sz="54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vi-VN" sz="7200">
                <a:solidFill>
                  <a:srgbClr val="002060"/>
                </a:solidFill>
              </a:rPr>
              <a:t>Nhưng Vua vinh hiển là ai? Là chính Chúa tể càn khôn.</a:t>
            </a:r>
            <a:endParaRPr lang="en-US" sz="7200">
              <a:solidFill>
                <a:srgbClr val="002060"/>
              </a:solidFill>
            </a:endParaRPr>
          </a:p>
        </p:txBody>
      </p:sp>
    </p:spTree>
    <p:extLst>
      <p:ext uri="{BB962C8B-B14F-4D97-AF65-F5344CB8AC3E}">
        <p14:creationId xmlns:p14="http://schemas.microsoft.com/office/powerpoint/2010/main" val="328306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971550"/>
            <a:ext cx="9144000" cy="3352800"/>
          </a:xfrm>
        </p:spPr>
        <p:txBody>
          <a:bodyPr>
            <a:noAutofit/>
          </a:bodyPr>
          <a:lstStyle/>
          <a:p>
            <a:pPr algn="just"/>
            <a:r>
              <a:rPr lang="vi-VN" sz="6600">
                <a:solidFill>
                  <a:srgbClr val="002060"/>
                </a:solidFill>
              </a:rPr>
              <a:t>Ánh sáng chiếu dọi chư dân. Vinh quang Is-ra-el dân Ngài.</a:t>
            </a:r>
            <a:endParaRPr lang="en-US" sz="5400">
              <a:solidFill>
                <a:srgbClr val="002060"/>
              </a:solidFill>
            </a:endParaRPr>
          </a:p>
        </p:txBody>
      </p:sp>
      <p:sp>
        <p:nvSpPr>
          <p:cNvPr id="3" name="Rectangle 2"/>
          <p:cNvSpPr/>
          <p:nvPr/>
        </p:nvSpPr>
        <p:spPr>
          <a:xfrm>
            <a:off x="76200" y="133350"/>
            <a:ext cx="4191000" cy="646331"/>
          </a:xfrm>
          <a:prstGeom prst="rect">
            <a:avLst/>
          </a:prstGeom>
        </p:spPr>
        <p:txBody>
          <a:bodyPr wrap="square">
            <a:spAutoFit/>
          </a:bodyPr>
          <a:lstStyle/>
          <a:p>
            <a:r>
              <a:rPr lang="en-US" sz="3600" u="sng" smtClean="0">
                <a:solidFill>
                  <a:srgbClr val="C00000"/>
                </a:solidFill>
              </a:rPr>
              <a:t>Alleluia-Alleluia: </a:t>
            </a:r>
            <a:endParaRPr lang="en-US" sz="3600" u="sng">
              <a:solidFill>
                <a:srgbClr val="C00000"/>
              </a:solidFill>
            </a:endParaRPr>
          </a:p>
        </p:txBody>
      </p:sp>
      <p:sp>
        <p:nvSpPr>
          <p:cNvPr id="4" name="Rectangle 3"/>
          <p:cNvSpPr/>
          <p:nvPr/>
        </p:nvSpPr>
        <p:spPr>
          <a:xfrm>
            <a:off x="6705600" y="4497169"/>
            <a:ext cx="2053767" cy="646331"/>
          </a:xfrm>
          <a:prstGeom prst="rect">
            <a:avLst/>
          </a:prstGeom>
        </p:spPr>
        <p:txBody>
          <a:bodyPr wrap="none">
            <a:spAutoFit/>
          </a:bodyPr>
          <a:lstStyle/>
          <a:p>
            <a:pPr algn="r"/>
            <a:r>
              <a:rPr lang="en-US" sz="3600" smtClean="0">
                <a:solidFill>
                  <a:srgbClr val="C00000"/>
                </a:solidFill>
              </a:rPr>
              <a:t>Alleluia… </a:t>
            </a:r>
            <a:endParaRPr lang="en-US" sz="3600">
              <a:solidFill>
                <a:srgbClr val="C00000"/>
              </a:solidFill>
            </a:endParaRPr>
          </a:p>
        </p:txBody>
      </p:sp>
    </p:spTree>
    <p:extLst>
      <p:ext uri="{BB962C8B-B14F-4D97-AF65-F5344CB8AC3E}">
        <p14:creationId xmlns:p14="http://schemas.microsoft.com/office/powerpoint/2010/main" val="1041974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154</Words>
  <Application>Microsoft Office PowerPoint</Application>
  <PresentationFormat>On-screen Show (16:9)</PresentationFormat>
  <Paragraphs>9</Paragraphs>
  <Slides>9</Slides>
  <Notes>0</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Office Theme</vt:lpstr>
      <vt:lpstr>3_Office Theme</vt:lpstr>
      <vt:lpstr>THÁNH VỊNH 23 DÂNG CHÚA TRONG ĐỀN THÁNH LM KIM LONG</vt:lpstr>
      <vt:lpstr>Đk: Nhưng Vua vinh hiển là ai? Là chính Chúa tể càn khôn.</vt:lpstr>
      <vt:lpstr>Tk1: Hỡi cửa đền, cửa đền cổ kính hãy cất cao lên. Để Vua vinh hiển ngự qua. Vua vinh hiển đó là ai? Là Chúa thế lực quyền uy. Thật dũng mãnh khi xuất trận.</vt:lpstr>
      <vt:lpstr>Đk: Nhưng Vua vinh hiển là ai? Là chính Chúa tể càn khôn.</vt:lpstr>
      <vt:lpstr>Tk2: Hỡi cửa đền, cửa đền cổ kính hãy cất cao lên. Để Vua vinh hiển ngự qua. Vua vinh hiển đó là ai? Là chính Chúa tể càn khôn. Là chính Đức Vua hiển trị.</vt:lpstr>
      <vt:lpstr>Đk: Nhưng Vua vinh hiển là ai? Là chính Chúa tể càn khôn.</vt:lpstr>
      <vt:lpstr>PowerPoint Presentation</vt:lpstr>
      <vt:lpstr>Ánh sáng chiếu dọi chư dân. Vinh quang Is-ra-el dân Ngài.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14</cp:revision>
  <dcterms:created xsi:type="dcterms:W3CDTF">2023-12-12T06:39:41Z</dcterms:created>
  <dcterms:modified xsi:type="dcterms:W3CDTF">2023-12-12T07:40:46Z</dcterms:modified>
</cp:coreProperties>
</file>