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a:t>
            </a:r>
            <a:r>
              <a:rPr lang="en-US" smtClean="0">
                <a:solidFill>
                  <a:srgbClr val="C00000"/>
                </a:solidFill>
              </a:rPr>
              <a:t>VỊNH 23</a:t>
            </a:r>
            <a:r>
              <a:rPr lang="en-US" smtClean="0">
                <a:solidFill>
                  <a:srgbClr val="C00000"/>
                </a:solidFill>
              </a:rPr>
              <a:t/>
            </a:r>
            <a:br>
              <a:rPr lang="en-US" smtClean="0">
                <a:solidFill>
                  <a:srgbClr val="C00000"/>
                </a:solidFill>
              </a:rPr>
            </a:br>
            <a:r>
              <a:rPr lang="en-US" smtClean="0">
                <a:solidFill>
                  <a:srgbClr val="C00000"/>
                </a:solidFill>
              </a:rPr>
              <a:t>LỄ CÁC THÁNH NAM NỮ</a:t>
            </a:r>
            <a:br>
              <a:rPr lang="en-US" smtClean="0">
                <a:solidFill>
                  <a:srgbClr val="C00000"/>
                </a:solidFill>
              </a:rPr>
            </a:br>
            <a:r>
              <a:rPr lang="en-US" smtClean="0">
                <a:solidFill>
                  <a:srgbClr val="C00000"/>
                </a:solidFill>
              </a:rPr>
              <a:t>LM </a:t>
            </a:r>
            <a:r>
              <a:rPr lang="en-US" smtClean="0">
                <a:solidFill>
                  <a:srgbClr val="C00000"/>
                </a:solidFill>
              </a:rPr>
              <a:t>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5400">
                <a:solidFill>
                  <a:srgbClr val="002060"/>
                </a:solidFill>
              </a:rPr>
              <a:t>Chúa nói: Tất cả những ai đang vất vả, mang gánh nặng nề. Hãy đến cùng Tôi, Tôi sẽ cho dưỡng sức nghỉ ngơi.</a:t>
            </a:r>
            <a:endParaRPr lang="en-US">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C00000"/>
                </a:solidFill>
              </a:rPr>
              <a:t>Đk:</a:t>
            </a:r>
            <a:r>
              <a:rPr lang="en-US" sz="8800">
                <a:solidFill>
                  <a:srgbClr val="002060"/>
                </a:solidFill>
              </a:rPr>
              <a:t> </a:t>
            </a:r>
            <a:r>
              <a:rPr lang="vi-VN" sz="8800">
                <a:solidFill>
                  <a:srgbClr val="002060"/>
                </a:solidFill>
              </a:rPr>
              <a:t>Lạy Chúa, đây là dòng dõi những kẻ tìm kiếm Ngài.</a:t>
            </a:r>
            <a:endParaRPr lang="en-US" sz="8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Chúa chỉ trì toàn thể trái đất và khắp dương gian, vạn dân muôn vật ở đó, do tay Ngài tác tạo nên, đặt móng giữa lòng biển lớn, củng cố giữa sông nước rộng.</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C00000"/>
                </a:solidFill>
              </a:rPr>
              <a:t>Đk:</a:t>
            </a:r>
            <a:r>
              <a:rPr lang="en-US" sz="8800">
                <a:solidFill>
                  <a:srgbClr val="002060"/>
                </a:solidFill>
              </a:rPr>
              <a:t> </a:t>
            </a:r>
            <a:r>
              <a:rPr lang="vi-VN" sz="8800">
                <a:solidFill>
                  <a:srgbClr val="002060"/>
                </a:solidFill>
              </a:rPr>
              <a:t>Lạy Chúa, đây là dòng dõi những kẻ tìm kiếm Ngài.</a:t>
            </a:r>
            <a:endParaRPr lang="en-US" sz="88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Tk2:</a:t>
            </a:r>
            <a:r>
              <a:rPr lang="en-US" sz="5400">
                <a:solidFill>
                  <a:srgbClr val="002060"/>
                </a:solidFill>
              </a:rPr>
              <a:t> </a:t>
            </a:r>
            <a:r>
              <a:rPr lang="vi-VN" sz="5400">
                <a:solidFill>
                  <a:srgbClr val="002060"/>
                </a:solidFill>
              </a:rPr>
              <a:t>Hỏi ai người được trèo lên núi của Chúa cao quang, và ai cư ngụ đền thánh? Ai tay sạch với lòng thanh, chẳng mê theo bả phù vân, chẳng tính mưu đồ phỉnh gạt.</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C00000"/>
                </a:solidFill>
              </a:rPr>
              <a:t>Đk:</a:t>
            </a:r>
            <a:r>
              <a:rPr lang="en-US" sz="8800">
                <a:solidFill>
                  <a:srgbClr val="002060"/>
                </a:solidFill>
              </a:rPr>
              <a:t> </a:t>
            </a:r>
            <a:r>
              <a:rPr lang="vi-VN" sz="8800">
                <a:solidFill>
                  <a:srgbClr val="002060"/>
                </a:solidFill>
              </a:rPr>
              <a:t>Lạy Chúa, đây là dòng dõi những kẻ tìm kiếm Ngài.</a:t>
            </a:r>
            <a:endParaRPr lang="en-US" sz="8800">
              <a:solidFill>
                <a:srgbClr val="002060"/>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Tk3:</a:t>
            </a:r>
            <a:r>
              <a:rPr lang="en-US" sz="4800" smtClean="0">
                <a:solidFill>
                  <a:srgbClr val="002060"/>
                </a:solidFill>
              </a:rPr>
              <a:t> </a:t>
            </a:r>
            <a:r>
              <a:rPr lang="vi-VN" sz="4800">
                <a:solidFill>
                  <a:srgbClr val="002060"/>
                </a:solidFill>
              </a:rPr>
              <a:t>Chính họ được là được Thiên Chúa rộng rãi thi ân, được Chúa Cứu độ thưởng phúc. Đó chính là những tử tôn, dòng dõi những kẻ tìm Chúa, tìm kiếm Chúa Gia-cóp hoài.</a:t>
            </a:r>
            <a:endParaRPr lang="en-US" sz="4800">
              <a:solidFill>
                <a:srgbClr val="002060"/>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C00000"/>
                </a:solidFill>
              </a:rPr>
              <a:t>Đk:</a:t>
            </a:r>
            <a:r>
              <a:rPr lang="en-US" sz="8800">
                <a:solidFill>
                  <a:srgbClr val="002060"/>
                </a:solidFill>
              </a:rPr>
              <a:t> </a:t>
            </a:r>
            <a:r>
              <a:rPr lang="vi-VN" sz="8800">
                <a:solidFill>
                  <a:srgbClr val="002060"/>
                </a:solidFill>
              </a:rPr>
              <a:t>Lạy Chúa, đây là dòng dõi những kẻ tìm kiếm Ngài.</a:t>
            </a:r>
            <a:endParaRPr lang="en-US" sz="8800">
              <a:solidFill>
                <a:srgbClr val="002060"/>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221</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23 LỄ CÁC THÁNH NAM NỮ LM KIM LONG</vt:lpstr>
      <vt:lpstr>Đk: Lạy Chúa, đây là dòng dõi những kẻ tìm kiếm Ngài.</vt:lpstr>
      <vt:lpstr>Tk1: Chúa chỉ trì toàn thể trái đất và khắp dương gian, vạn dân muôn vật ở đó, do tay Ngài tác tạo nên, đặt móng giữa lòng biển lớn, củng cố giữa sông nước rộng.</vt:lpstr>
      <vt:lpstr>Đk: Lạy Chúa, đây là dòng dõi những kẻ tìm kiếm Ngài.</vt:lpstr>
      <vt:lpstr>Tk2: Hỏi ai người được trèo lên núi của Chúa cao quang, và ai cư ngụ đền thánh? Ai tay sạch với lòng thanh, chẳng mê theo bả phù vân, chẳng tính mưu đồ phỉnh gạt.</vt:lpstr>
      <vt:lpstr>Đk: Lạy Chúa, đây là dòng dõi những kẻ tìm kiếm Ngài.</vt:lpstr>
      <vt:lpstr>Tk3: Chính họ được là được Thiên Chúa rộng rãi thi ân, được Chúa Cứu độ thưởng phúc. Đó chính là những tử tôn, dòng dõi những kẻ tìm Chúa, tìm kiếm Chúa Gia-cóp hoài.</vt:lpstr>
      <vt:lpstr>Đk: Lạy Chúa, đây là dòng dõi những kẻ tìm kiếm Ngài.</vt:lpstr>
      <vt:lpstr>PowerPoint Presentation</vt:lpstr>
      <vt:lpstr>Chúa nói: Tất cả những ai đang vất vả, mang gánh nặng nề. Hãy đến cùng Tôi, Tôi sẽ cho dưỡng sức nghỉ ngơi.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22</cp:revision>
  <dcterms:created xsi:type="dcterms:W3CDTF">2023-12-12T06:39:41Z</dcterms:created>
  <dcterms:modified xsi:type="dcterms:W3CDTF">2023-12-12T08:15:22Z</dcterms:modified>
</cp:coreProperties>
</file>