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59" r:id="rId6"/>
    <p:sldId id="271" r:id="rId7"/>
    <p:sldId id="260" r:id="rId8"/>
    <p:sldId id="272" r:id="rId9"/>
    <p:sldId id="261" r:id="rId10"/>
    <p:sldId id="262" r:id="rId11"/>
    <p:sldId id="263"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618" y="-6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FFFF00"/>
                </a:solidFill>
              </a:rPr>
              <a:t>THÁNH </a:t>
            </a:r>
            <a:r>
              <a:rPr lang="en-US" smtClean="0">
                <a:solidFill>
                  <a:srgbClr val="FFFF00"/>
                </a:solidFill>
              </a:rPr>
              <a:t>VỊNH 24</a:t>
            </a:r>
            <a:br>
              <a:rPr lang="en-US" smtClean="0">
                <a:solidFill>
                  <a:srgbClr val="FFFF00"/>
                </a:solidFill>
              </a:rPr>
            </a:br>
            <a:r>
              <a:rPr lang="en-US" smtClean="0">
                <a:solidFill>
                  <a:srgbClr val="FFFF00"/>
                </a:solidFill>
              </a:rPr>
              <a:t>CHÚA NHẬT I MÙA CHAY</a:t>
            </a:r>
            <a:br>
              <a:rPr lang="en-US" smtClean="0">
                <a:solidFill>
                  <a:srgbClr val="FFFF00"/>
                </a:solidFill>
              </a:rPr>
            </a:br>
            <a:r>
              <a:rPr lang="en-US" smtClean="0">
                <a:solidFill>
                  <a:srgbClr val="FFFF00"/>
                </a:solidFill>
              </a:rPr>
              <a:t>NĂM </a:t>
            </a:r>
            <a:r>
              <a:rPr lang="en-US" smtClean="0">
                <a:solidFill>
                  <a:srgbClr val="FFFF00"/>
                </a:solidFill>
              </a:rPr>
              <a:t>B</a:t>
            </a:r>
            <a:br>
              <a:rPr lang="en-US" smtClean="0">
                <a:solidFill>
                  <a:srgbClr val="FFFF00"/>
                </a:solidFill>
              </a:rPr>
            </a:br>
            <a:r>
              <a:rPr lang="en-US" smtClean="0">
                <a:solidFill>
                  <a:srgbClr val="FFFF00"/>
                </a:solidFill>
              </a:rPr>
              <a:t>LM KIM LONG</a:t>
            </a:r>
            <a:endParaRPr lang="en-US">
              <a:solidFill>
                <a:srgbClr val="FFFF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71550"/>
            <a:ext cx="9144000" cy="3352800"/>
          </a:xfrm>
        </p:spPr>
        <p:txBody>
          <a:bodyPr>
            <a:noAutofit/>
          </a:bodyPr>
          <a:lstStyle/>
          <a:p>
            <a:pPr algn="just"/>
            <a:r>
              <a:rPr lang="vi-VN" sz="6000">
                <a:solidFill>
                  <a:schemeClr val="bg1"/>
                </a:solidFill>
              </a:rPr>
              <a:t>Người ta sống không nguyên bởi bánh, nhưng bởi mọi lời do miệng Thiên Chúa phán ra.</a:t>
            </a:r>
            <a:endParaRPr lang="en-US" sz="4800">
              <a:solidFill>
                <a:schemeClr val="bg1"/>
              </a:solidFill>
            </a:endParaRPr>
          </a:p>
        </p:txBody>
      </p:sp>
      <p:sp>
        <p:nvSpPr>
          <p:cNvPr id="3" name="Rectangle 2"/>
          <p:cNvSpPr/>
          <p:nvPr/>
        </p:nvSpPr>
        <p:spPr>
          <a:xfrm>
            <a:off x="76200" y="133350"/>
            <a:ext cx="5943600" cy="646331"/>
          </a:xfrm>
          <a:prstGeom prst="rect">
            <a:avLst/>
          </a:prstGeom>
        </p:spPr>
        <p:txBody>
          <a:bodyPr wrap="square">
            <a:spAutoFit/>
          </a:bodyPr>
          <a:lstStyle/>
          <a:p>
            <a:r>
              <a:rPr lang="en-US" sz="3600" u="sng" smtClean="0">
                <a:solidFill>
                  <a:srgbClr val="FFFF00"/>
                </a:solidFill>
              </a:rPr>
              <a:t>Câu Xướng Trước Phúc Âm</a:t>
            </a:r>
            <a:endParaRPr lang="en-US" sz="3600" u="sng">
              <a:solidFill>
                <a:srgbClr val="FFFF00"/>
              </a:solidFill>
            </a:endParaRPr>
          </a:p>
        </p:txBody>
      </p:sp>
    </p:spTree>
    <p:extLst>
      <p:ext uri="{BB962C8B-B14F-4D97-AF65-F5344CB8AC3E}">
        <p14:creationId xmlns:p14="http://schemas.microsoft.com/office/powerpoint/2010/main" val="104197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smtClean="0">
                <a:solidFill>
                  <a:schemeClr val="bg1"/>
                </a:solidFill>
              </a:rPr>
              <a:t>Tất </a:t>
            </a:r>
            <a:r>
              <a:rPr lang="vi-VN" sz="6600">
                <a:solidFill>
                  <a:schemeClr val="bg1"/>
                </a:solidFill>
              </a:rPr>
              <a:t>cả đường lối Chúa đều là từ bi, trung tín dành cho ai giữ Giao ước của Ngài.</a:t>
            </a:r>
            <a:endParaRPr lang="en-US" sz="66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Tk1:</a:t>
            </a:r>
            <a:r>
              <a:rPr lang="en-US" sz="5400">
                <a:solidFill>
                  <a:schemeClr val="bg1"/>
                </a:solidFill>
              </a:rPr>
              <a:t> </a:t>
            </a:r>
            <a:r>
              <a:rPr lang="vi-VN" sz="5400">
                <a:solidFill>
                  <a:schemeClr val="bg1"/>
                </a:solidFill>
              </a:rPr>
              <a:t>Xin chỉ dạy con biết đường lối Chúa. Và dẫn con theo chân lý của Ngài. Vì Ngài là Thần Linh tế độ cho con. Ngày đêm con vững tin lòng thương xót Ngài.</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smtClean="0">
                <a:solidFill>
                  <a:schemeClr val="bg1"/>
                </a:solidFill>
              </a:rPr>
              <a:t> </a:t>
            </a:r>
            <a:r>
              <a:rPr lang="vi-VN" sz="6600">
                <a:solidFill>
                  <a:schemeClr val="bg1"/>
                </a:solidFill>
              </a:rPr>
              <a:t>Tất cả đường lối Chúa đều là từ bi, trung tín dành cho ai giữ Giao ước của Ngài.</a:t>
            </a:r>
            <a:endParaRPr lang="en-US" sz="6600">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Tk2:</a:t>
            </a:r>
            <a:r>
              <a:rPr lang="en-US" sz="5400">
                <a:solidFill>
                  <a:schemeClr val="bg1"/>
                </a:solidFill>
              </a:rPr>
              <a:t> </a:t>
            </a:r>
            <a:r>
              <a:rPr lang="vi-VN" sz="5400">
                <a:solidFill>
                  <a:schemeClr val="bg1"/>
                </a:solidFill>
              </a:rPr>
              <a:t>Xin dủ lòng thương nhớ tình nghĩa cũ. Ngài đã ban qua muôn thuở muôn đời. Tội tình của tuổi thơ Chúa đừng ghi tâm, mà xin luôn nhớ con vì ân nghĩa Ngài.</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smtClean="0">
                <a:solidFill>
                  <a:schemeClr val="bg1"/>
                </a:solidFill>
              </a:rPr>
              <a:t> </a:t>
            </a:r>
            <a:r>
              <a:rPr lang="vi-VN" sz="6600">
                <a:solidFill>
                  <a:schemeClr val="bg1"/>
                </a:solidFill>
              </a:rPr>
              <a:t>Tất cả đường lối Chúa đều là từ bi, trung tín dành cho ai giữ Giao ước của Ngài.</a:t>
            </a:r>
            <a:endParaRPr lang="en-US" sz="6600">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u="sng" smtClean="0">
                <a:solidFill>
                  <a:srgbClr val="FFFF00"/>
                </a:solidFill>
              </a:rPr>
              <a:t>Tk3:</a:t>
            </a:r>
            <a:r>
              <a:rPr lang="en-US" sz="5400" smtClean="0">
                <a:solidFill>
                  <a:schemeClr val="bg1"/>
                </a:solidFill>
              </a:rPr>
              <a:t> </a:t>
            </a:r>
            <a:r>
              <a:rPr lang="vi-VN" sz="5400">
                <a:solidFill>
                  <a:schemeClr val="bg1"/>
                </a:solidFill>
              </a:rPr>
              <a:t>Xin chỉ đường cho những kẻ lỡ bước, vì Chúa đây luôn nhân ái chân thực. Dìu kẻ nghèo hèn theo lối đường công minh, dạy con luôn vững tâm tìm theo lối Ngài.</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smtClean="0">
                <a:solidFill>
                  <a:schemeClr val="bg1"/>
                </a:solidFill>
              </a:rPr>
              <a:t> </a:t>
            </a:r>
            <a:r>
              <a:rPr lang="vi-VN" sz="6600">
                <a:solidFill>
                  <a:schemeClr val="bg1"/>
                </a:solidFill>
              </a:rPr>
              <a:t>Tất cả đường lối Chúa đều là từ bi, trung tín dành cho ai giữ Giao ước của Ngài.</a:t>
            </a:r>
            <a:endParaRPr lang="en-US" sz="6600">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239</Words>
  <Application>Microsoft Office PowerPoint</Application>
  <PresentationFormat>On-screen Show (16:9)</PresentationFormat>
  <Paragraphs>10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THÁNH VỊNH 24 CHÚA NHẬT I MÙA CHAY NĂM B LM KIM LONG</vt:lpstr>
      <vt:lpstr>Đk: Tất cả đường lối Chúa đều là từ bi, trung tín dành cho ai giữ Giao ước của Ngài.</vt:lpstr>
      <vt:lpstr>Tk1: Xin chỉ dạy con biết đường lối Chúa. Và dẫn con theo chân lý của Ngài. Vì Ngài là Thần Linh tế độ cho con. Ngày đêm con vững tin lòng thương xót Ngài.</vt:lpstr>
      <vt:lpstr>Đk: Tất cả đường lối Chúa đều là từ bi, trung tín dành cho ai giữ Giao ước của Ngài.</vt:lpstr>
      <vt:lpstr>Tk2: Xin dủ lòng thương nhớ tình nghĩa cũ. Ngài đã ban qua muôn thuở muôn đời. Tội tình của tuổi thơ Chúa đừng ghi tâm, mà xin luôn nhớ con vì ân nghĩa Ngài.</vt:lpstr>
      <vt:lpstr>Đk: Tất cả đường lối Chúa đều là từ bi, trung tín dành cho ai giữ Giao ước của Ngài.</vt:lpstr>
      <vt:lpstr>Tk3: Xin chỉ đường cho những kẻ lỡ bước, vì Chúa đây luôn nhân ái chân thực. Dìu kẻ nghèo hèn theo lối đường công minh, dạy con luôn vững tâm tìm theo lối Ngài.</vt:lpstr>
      <vt:lpstr>Đk: Tất cả đường lối Chúa đều là từ bi, trung tín dành cho ai giữ Giao ước của Ngài.</vt:lpstr>
      <vt:lpstr>PowerPoint Presentation</vt:lpstr>
      <vt:lpstr>Người ta sống không nguyên bởi bánh, nhưng bởi mọi lời do miệng Thiên Chúa phán ra.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7</cp:revision>
  <dcterms:created xsi:type="dcterms:W3CDTF">2023-12-12T06:39:41Z</dcterms:created>
  <dcterms:modified xsi:type="dcterms:W3CDTF">2023-12-12T08:57:51Z</dcterms:modified>
</cp:coreProperties>
</file>