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29</a:t>
            </a:r>
            <a:r>
              <a:rPr lang="en-US" smtClean="0">
                <a:solidFill>
                  <a:srgbClr val="FFFF00"/>
                </a:solidFill>
              </a:rPr>
              <a:t/>
            </a:r>
            <a:br>
              <a:rPr lang="en-US" smtClean="0">
                <a:solidFill>
                  <a:srgbClr val="FFFF00"/>
                </a:solidFill>
              </a:rPr>
            </a:br>
            <a:r>
              <a:rPr lang="en-US" smtClean="0">
                <a:solidFill>
                  <a:srgbClr val="FFFF00"/>
                </a:solidFill>
              </a:rPr>
              <a:t>CHÚA NHẬT XIII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5400">
                <a:solidFill>
                  <a:schemeClr val="bg1"/>
                </a:solidFill>
              </a:rPr>
              <a:t>Đấng cứu độ chúng ta là Đức Giê-su Ki-tô đã tiêu diệt thần chết, và dùng Tin Mừng mà làm sáng tỏ phúc trường sinh. </a:t>
            </a:r>
            <a:endParaRPr lang="vi-VN" sz="54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Con sẽ ca tụng Ngài, lạy Chúa vì Chúa đã cứu thoát con.</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Tk1:</a:t>
            </a:r>
            <a:r>
              <a:rPr lang="en-US" sz="4800">
                <a:solidFill>
                  <a:schemeClr val="bg1"/>
                </a:solidFill>
              </a:rPr>
              <a:t> </a:t>
            </a:r>
            <a:r>
              <a:rPr lang="vi-VN" sz="4800" smtClean="0">
                <a:solidFill>
                  <a:schemeClr val="bg1"/>
                </a:solidFill>
              </a:rPr>
              <a:t>Con </a:t>
            </a:r>
            <a:r>
              <a:rPr lang="vi-VN" sz="4800">
                <a:solidFill>
                  <a:schemeClr val="bg1"/>
                </a:solidFill>
              </a:rPr>
              <a:t>tán dương Ngài, lạy Chúa, vì Chúa đã cứu con, không để quân thù đắc chí nhạo cười con. Từ cõi âm ty Ngài đã kéo con lên, tưởng đã xuống mồ mà Ngài thương cứu sống.</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Con sẽ ca tụng Ngài, lạy Chúa vì Chúa đã cứu thoát con.</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Tk2:</a:t>
            </a:r>
            <a:r>
              <a:rPr lang="en-US" sz="4800">
                <a:solidFill>
                  <a:schemeClr val="bg1"/>
                </a:solidFill>
              </a:rPr>
              <a:t> </a:t>
            </a:r>
            <a:r>
              <a:rPr lang="vi-VN" sz="4800">
                <a:solidFill>
                  <a:schemeClr val="bg1"/>
                </a:solidFill>
              </a:rPr>
              <a:t>Ai tín trung hoài cùng Chúa, nào hát kính Thánh Danh, Qua phút nổi giận, giáng phúc cả đời liên. Lệ có tuôn rơi chập tối tới canh khuya, hừng sáng lên rồi là hò reo múa hát.</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Con sẽ ca tụng Ngài, lạy Chúa vì Chúa đã cứu thoát con.</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Tk3:</a:t>
            </a:r>
            <a:r>
              <a:rPr lang="en-US" sz="4800" smtClean="0">
                <a:solidFill>
                  <a:schemeClr val="bg1"/>
                </a:solidFill>
              </a:rPr>
              <a:t> </a:t>
            </a:r>
            <a:r>
              <a:rPr lang="vi-VN" sz="4800">
                <a:solidFill>
                  <a:schemeClr val="bg1"/>
                </a:solidFill>
              </a:rPr>
              <a:t>Xin lắng nghe lời, lạy Chúa và ghé mắt xót thương. Xin Đấng con thờ giúp đỡ phù trợ con, đổi khúc bi ca thành vũ khúc hân hoan. Xin đến muôn đời ngợi ca danh Chúa mãi.</a:t>
            </a:r>
            <a:endParaRPr lang="en-US" sz="48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Con sẽ ca tụng Ngài, lạy Chúa vì Chúa đã cứu thoát con.</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238</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29 CHÚA NHẬT XIII THƯỜNG NIÊN NĂM B  LM KIM LONG</vt:lpstr>
      <vt:lpstr>Đk: Con sẽ ca tụng Ngài, lạy Chúa vì Chúa đã cứu thoát con.</vt:lpstr>
      <vt:lpstr>Tk1: Con tán dương Ngài, lạy Chúa, vì Chúa đã cứu con, không để quân thù đắc chí nhạo cười con. Từ cõi âm ty Ngài đã kéo con lên, tưởng đã xuống mồ mà Ngài thương cứu sống.</vt:lpstr>
      <vt:lpstr>Đk: Con sẽ ca tụng Ngài, lạy Chúa vì Chúa đã cứu thoát con.</vt:lpstr>
      <vt:lpstr>Tk2: Ai tín trung hoài cùng Chúa, nào hát kính Thánh Danh, Qua phút nổi giận, giáng phúc cả đời liên. Lệ có tuôn rơi chập tối tới canh khuya, hừng sáng lên rồi là hò reo múa hát.</vt:lpstr>
      <vt:lpstr>Đk: Con sẽ ca tụng Ngài, lạy Chúa vì Chúa đã cứu thoát con.</vt:lpstr>
      <vt:lpstr>Tk3: Xin lắng nghe lời, lạy Chúa và ghé mắt xót thương. Xin Đấng con thờ giúp đỡ phù trợ con, đổi khúc bi ca thành vũ khúc hân hoan. Xin đến muôn đời ngợi ca danh Chúa mãi.</vt:lpstr>
      <vt:lpstr>Đk: Con sẽ ca tụng Ngài, lạy Chúa vì Chúa đã cứu thoát con.</vt:lpstr>
      <vt:lpstr>PowerPoint Presentation</vt:lpstr>
      <vt:lpstr>Đấng cứu độ chúng ta là Đức Giê-su Ki-tô đã tiêu diệt thần chết, và dùng Tin Mừng mà làm sáng tỏ phúc trường sinh.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41</cp:revision>
  <dcterms:created xsi:type="dcterms:W3CDTF">2023-12-12T06:39:41Z</dcterms:created>
  <dcterms:modified xsi:type="dcterms:W3CDTF">2023-12-12T12:48:51Z</dcterms:modified>
</cp:coreProperties>
</file>