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4" r:id="rId2"/>
    <p:sldMasterId id="2147483696" r:id="rId3"/>
    <p:sldMasterId id="2147483708" r:id="rId4"/>
  </p:sldMasterIdLst>
  <p:sldIdLst>
    <p:sldId id="256" r:id="rId5"/>
    <p:sldId id="257" r:id="rId6"/>
    <p:sldId id="258" r:id="rId7"/>
    <p:sldId id="270" r:id="rId8"/>
    <p:sldId id="259" r:id="rId9"/>
    <p:sldId id="275" r:id="rId10"/>
    <p:sldId id="276" r:id="rId11"/>
    <p:sldId id="279" r:id="rId12"/>
    <p:sldId id="280" r:id="rId13"/>
    <p:sldId id="281" r:id="rId14"/>
    <p:sldId id="261" r:id="rId15"/>
    <p:sldId id="262" r:id="rId16"/>
    <p:sldId id="263"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11554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627035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29633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9005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113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7912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09673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6823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151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68537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71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113263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5001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9422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38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44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245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0955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64853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09580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2892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20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555221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5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319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631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06894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2398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76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333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1413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210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21367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9477510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86997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736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9418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43123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76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9C4AFC-49E7-4410-AD5D-CE20BB0DBB8C}" type="datetimeFigureOut">
              <a:rPr lang="en-US" smtClean="0"/>
              <a:t>12/12/2023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480515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9C4AFC-49E7-4410-AD5D-CE20BB0DBB8C}" type="datetimeFigureOut">
              <a:rPr lang="en-US" smtClean="0"/>
              <a:t>12/12/2023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060119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t>12/12/2023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757761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3322198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t>12/12/2023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3F5A96-A150-4AD5-B901-1C622FB5CF2F}" type="slidenum">
              <a:rPr lang="en-US" smtClean="0"/>
              <a:t>‹#›</a:t>
            </a:fld>
            <a:endParaRPr lang="en-US"/>
          </a:p>
        </p:txBody>
      </p:sp>
    </p:spTree>
    <p:extLst>
      <p:ext uri="{BB962C8B-B14F-4D97-AF65-F5344CB8AC3E}">
        <p14:creationId xmlns:p14="http://schemas.microsoft.com/office/powerpoint/2010/main" val="2514829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t>12/12/2023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t>‹#›</a:t>
            </a:fld>
            <a:endParaRPr lang="en-US"/>
          </a:p>
        </p:txBody>
      </p:sp>
    </p:spTree>
    <p:extLst>
      <p:ext uri="{BB962C8B-B14F-4D97-AF65-F5344CB8AC3E}">
        <p14:creationId xmlns:p14="http://schemas.microsoft.com/office/powerpoint/2010/main" val="3728273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54254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39266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12/12/2023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47969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smtClean="0">
                <a:solidFill>
                  <a:srgbClr val="FFFF00"/>
                </a:solidFill>
              </a:rPr>
              <a:t>THÁNH VỊNH </a:t>
            </a:r>
            <a:r>
              <a:rPr lang="en-US" smtClean="0">
                <a:solidFill>
                  <a:srgbClr val="FFFF00"/>
                </a:solidFill>
              </a:rPr>
              <a:t>30</a:t>
            </a:r>
            <a:r>
              <a:rPr lang="en-US" smtClean="0">
                <a:solidFill>
                  <a:srgbClr val="FFFF00"/>
                </a:solidFill>
              </a:rPr>
              <a:t/>
            </a:r>
            <a:br>
              <a:rPr lang="en-US" smtClean="0">
                <a:solidFill>
                  <a:srgbClr val="FFFF00"/>
                </a:solidFill>
              </a:rPr>
            </a:br>
            <a:r>
              <a:rPr lang="en-US" smtClean="0">
                <a:solidFill>
                  <a:srgbClr val="FFFF00"/>
                </a:solidFill>
              </a:rPr>
              <a:t>THỨ SÁU TUẦN THÁNH</a:t>
            </a:r>
            <a:br>
              <a:rPr lang="en-US" smtClean="0">
                <a:solidFill>
                  <a:srgbClr val="FFFF00"/>
                </a:solidFill>
              </a:rPr>
            </a:br>
            <a:r>
              <a:rPr lang="en-US" smtClean="0">
                <a:solidFill>
                  <a:srgbClr val="FFFF00"/>
                </a:solidFill>
              </a:rPr>
              <a:t>LM </a:t>
            </a:r>
            <a:r>
              <a:rPr lang="en-US" smtClean="0">
                <a:solidFill>
                  <a:srgbClr val="FFFF00"/>
                </a:solidFill>
              </a:rPr>
              <a:t>KIM LONG</a:t>
            </a:r>
            <a:endParaRPr lang="en-US">
              <a:solidFill>
                <a:srgbClr val="FFFF00"/>
              </a:solidFill>
            </a:endParaRPr>
          </a:p>
        </p:txBody>
      </p:sp>
    </p:spTree>
    <p:extLst>
      <p:ext uri="{BB962C8B-B14F-4D97-AF65-F5344CB8AC3E}">
        <p14:creationId xmlns:p14="http://schemas.microsoft.com/office/powerpoint/2010/main" val="3043847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Cha, con xin phó linh hồn con ở trong tay Cha.</a:t>
            </a:r>
            <a:endParaRPr lang="en-US" sz="8800">
              <a:solidFill>
                <a:schemeClr val="bg1"/>
              </a:solidFill>
            </a:endParaRPr>
          </a:p>
        </p:txBody>
      </p:sp>
    </p:spTree>
    <p:extLst>
      <p:ext uri="{BB962C8B-B14F-4D97-AF65-F5344CB8AC3E}">
        <p14:creationId xmlns:p14="http://schemas.microsoft.com/office/powerpoint/2010/main" val="1088722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971550"/>
            <a:ext cx="9144000" cy="3352800"/>
          </a:xfrm>
        </p:spPr>
        <p:txBody>
          <a:bodyPr>
            <a:noAutofit/>
          </a:bodyPr>
          <a:lstStyle/>
          <a:p>
            <a:pPr algn="just"/>
            <a:r>
              <a:rPr lang="vi-VN" sz="4800">
                <a:solidFill>
                  <a:schemeClr val="bg1"/>
                </a:solidFill>
              </a:rPr>
              <a:t>Chúa Kitô vì chúng ta đã vâng lời cho đến chết và chết trên thập giá. Vì thế Thiên Chúa đã tôn vinh Người, ban cho Người một danh hiệu vượt trên mọi danh hiệu.</a:t>
            </a:r>
          </a:p>
        </p:txBody>
      </p:sp>
      <p:sp>
        <p:nvSpPr>
          <p:cNvPr id="3" name="Rectangle 2"/>
          <p:cNvSpPr/>
          <p:nvPr/>
        </p:nvSpPr>
        <p:spPr>
          <a:xfrm>
            <a:off x="76200" y="133350"/>
            <a:ext cx="6477000" cy="646331"/>
          </a:xfrm>
          <a:prstGeom prst="rect">
            <a:avLst/>
          </a:prstGeom>
        </p:spPr>
        <p:txBody>
          <a:bodyPr wrap="square">
            <a:spAutoFit/>
          </a:bodyPr>
          <a:lstStyle/>
          <a:p>
            <a:r>
              <a:rPr lang="en-US" sz="3600" u="sng" smtClean="0">
                <a:solidFill>
                  <a:srgbClr val="FFFF00"/>
                </a:solidFill>
              </a:rPr>
              <a:t>Câu Xướng Trước Phúc Âm</a:t>
            </a:r>
            <a:endParaRPr lang="en-US" sz="3600" u="sng">
              <a:solidFill>
                <a:srgbClr val="FFFF00"/>
              </a:solidFill>
            </a:endParaRPr>
          </a:p>
        </p:txBody>
      </p:sp>
    </p:spTree>
    <p:extLst>
      <p:ext uri="{BB962C8B-B14F-4D97-AF65-F5344CB8AC3E}">
        <p14:creationId xmlns:p14="http://schemas.microsoft.com/office/powerpoint/2010/main" val="10419741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Cha, con xin phó linh hồn con ở trong tay Cha.</a:t>
            </a:r>
            <a:endParaRPr lang="en-US" sz="88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Tk1:</a:t>
            </a:r>
            <a:r>
              <a:rPr lang="en-US" sz="5400">
                <a:solidFill>
                  <a:schemeClr val="bg1"/>
                </a:solidFill>
              </a:rPr>
              <a:t> </a:t>
            </a:r>
            <a:r>
              <a:rPr lang="vi-VN" sz="5400">
                <a:solidFill>
                  <a:schemeClr val="bg1"/>
                </a:solidFill>
              </a:rPr>
              <a:t>Con ẩn náu bên Ngài, đừng để con xấu hổ khi nào. Hồn con phó trọn trong bàn tay Chúa đây. Ôi Chúa trung hậu và vô biên, Ngài yêu thương cứu chuộc con.</a:t>
            </a:r>
            <a:endParaRPr lang="en-US" sz="54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Cha, con xin phó linh hồn con ở trong tay Cha.</a:t>
            </a:r>
            <a:endParaRPr lang="en-US" sz="8800">
              <a:solidFill>
                <a:schemeClr val="bg1"/>
              </a:solidFill>
            </a:endParaRPr>
          </a:p>
        </p:txBody>
      </p:sp>
    </p:spTree>
    <p:extLst>
      <p:ext uri="{BB962C8B-B14F-4D97-AF65-F5344CB8AC3E}">
        <p14:creationId xmlns:p14="http://schemas.microsoft.com/office/powerpoint/2010/main" val="3545749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Tk2:</a:t>
            </a:r>
            <a:r>
              <a:rPr lang="en-US" sz="5400">
                <a:solidFill>
                  <a:schemeClr val="bg1"/>
                </a:solidFill>
              </a:rPr>
              <a:t> </a:t>
            </a:r>
            <a:r>
              <a:rPr lang="vi-VN" sz="5400">
                <a:solidFill>
                  <a:schemeClr val="bg1"/>
                </a:solidFill>
              </a:rPr>
              <a:t>Con bị lũ quân thù, bạn bè thân thích thảy chê cười, vừa khi ngó mặt kinh tởm tránh xa. Quên lãng như một thây ma, và coi như thứ bỏ đi.</a:t>
            </a:r>
            <a:endParaRPr lang="en-US" sz="5400">
              <a:solidFill>
                <a:schemeClr val="bg1"/>
              </a:solidFill>
            </a:endParaRPr>
          </a:p>
        </p:txBody>
      </p:sp>
    </p:spTree>
    <p:extLst>
      <p:ext uri="{BB962C8B-B14F-4D97-AF65-F5344CB8AC3E}">
        <p14:creationId xmlns:p14="http://schemas.microsoft.com/office/powerpoint/2010/main" val="1041974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Cha, con xin phó linh hồn con ở trong tay Cha.</a:t>
            </a:r>
            <a:endParaRPr lang="en-US" sz="8800">
              <a:solidFill>
                <a:schemeClr val="bg1"/>
              </a:solidFill>
            </a:endParaRPr>
          </a:p>
        </p:txBody>
      </p:sp>
    </p:spTree>
    <p:extLst>
      <p:ext uri="{BB962C8B-B14F-4D97-AF65-F5344CB8AC3E}">
        <p14:creationId xmlns:p14="http://schemas.microsoft.com/office/powerpoint/2010/main" val="328306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Tk3:</a:t>
            </a:r>
            <a:r>
              <a:rPr lang="en-US" sz="5400" smtClean="0">
                <a:solidFill>
                  <a:schemeClr val="bg1"/>
                </a:solidFill>
              </a:rPr>
              <a:t> </a:t>
            </a:r>
            <a:r>
              <a:rPr lang="vi-VN" sz="5400" smtClean="0">
                <a:solidFill>
                  <a:schemeClr val="bg1"/>
                </a:solidFill>
              </a:rPr>
              <a:t>Con </a:t>
            </a:r>
            <a:r>
              <a:rPr lang="vi-VN" sz="5400">
                <a:solidFill>
                  <a:schemeClr val="bg1"/>
                </a:solidFill>
              </a:rPr>
              <a:t>hằng vững tin Ngài, Ngài là Thiên Chúa của con thờ, hồn con phó trọn trong bàn tay Chúa liên. Xin cứu con vượt qua tay địch quân đang bách hại con.</a:t>
            </a:r>
            <a:endParaRPr lang="en-US" sz="5400">
              <a:solidFill>
                <a:schemeClr val="bg1"/>
              </a:solidFill>
            </a:endParaRPr>
          </a:p>
        </p:txBody>
      </p:sp>
    </p:spTree>
    <p:extLst>
      <p:ext uri="{BB962C8B-B14F-4D97-AF65-F5344CB8AC3E}">
        <p14:creationId xmlns:p14="http://schemas.microsoft.com/office/powerpoint/2010/main" val="10374089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en-US" sz="8800" u="sng" smtClean="0">
                <a:solidFill>
                  <a:srgbClr val="FFFF00"/>
                </a:solidFill>
              </a:rPr>
              <a:t>Đk:</a:t>
            </a:r>
            <a:r>
              <a:rPr lang="en-US" sz="8800">
                <a:solidFill>
                  <a:schemeClr val="bg1"/>
                </a:solidFill>
              </a:rPr>
              <a:t> </a:t>
            </a:r>
            <a:r>
              <a:rPr lang="vi-VN" sz="8800">
                <a:solidFill>
                  <a:schemeClr val="bg1"/>
                </a:solidFill>
              </a:rPr>
              <a:t>Lạy Cha, con xin phó linh hồn con ở trong tay Cha.</a:t>
            </a:r>
            <a:endParaRPr lang="en-US" sz="8800">
              <a:solidFill>
                <a:schemeClr val="bg1"/>
              </a:solidFill>
            </a:endParaRPr>
          </a:p>
        </p:txBody>
      </p:sp>
    </p:spTree>
    <p:extLst>
      <p:ext uri="{BB962C8B-B14F-4D97-AF65-F5344CB8AC3E}">
        <p14:creationId xmlns:p14="http://schemas.microsoft.com/office/powerpoint/2010/main" val="3378396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u="sng" smtClean="0">
                <a:solidFill>
                  <a:srgbClr val="FFFF00"/>
                </a:solidFill>
              </a:rPr>
              <a:t>Tk4:</a:t>
            </a:r>
            <a:r>
              <a:rPr lang="en-US" sz="5400" smtClean="0">
                <a:solidFill>
                  <a:schemeClr val="bg1"/>
                </a:solidFill>
              </a:rPr>
              <a:t> </a:t>
            </a:r>
            <a:r>
              <a:rPr lang="vi-VN" sz="5400">
                <a:solidFill>
                  <a:schemeClr val="bg1"/>
                </a:solidFill>
              </a:rPr>
              <a:t>Xin tỏa Thánh Nhan Ngài, và dủ thương cứu kẻ tôi đòi, nào ai vững lòng trông cậy Chúa liên. Mau hãy can trường thêm lên và luôn luôn vững mạnh lên.</a:t>
            </a:r>
            <a:endParaRPr lang="en-US" sz="5400">
              <a:solidFill>
                <a:schemeClr val="bg1"/>
              </a:solidFill>
            </a:endParaRPr>
          </a:p>
        </p:txBody>
      </p:sp>
    </p:spTree>
    <p:extLst>
      <p:ext uri="{BB962C8B-B14F-4D97-AF65-F5344CB8AC3E}">
        <p14:creationId xmlns:p14="http://schemas.microsoft.com/office/powerpoint/2010/main" val="30011620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283</Words>
  <Application>Microsoft Office PowerPoint</Application>
  <PresentationFormat>On-screen Show (16:9)</PresentationFormat>
  <Paragraphs>12</Paragraphs>
  <Slides>13</Slides>
  <Notes>0</Notes>
  <HiddenSlides>0</HiddenSlides>
  <MMClips>0</MMClips>
  <ScaleCrop>false</ScaleCrop>
  <HeadingPairs>
    <vt:vector size="4" baseType="variant">
      <vt:variant>
        <vt:lpstr>Theme</vt:lpstr>
      </vt:variant>
      <vt:variant>
        <vt:i4>4</vt:i4>
      </vt:variant>
      <vt:variant>
        <vt:lpstr>Slide Titles</vt:lpstr>
      </vt:variant>
      <vt:variant>
        <vt:i4>13</vt:i4>
      </vt:variant>
    </vt:vector>
  </HeadingPairs>
  <TitlesOfParts>
    <vt:vector size="17" baseType="lpstr">
      <vt:lpstr>Office Theme</vt:lpstr>
      <vt:lpstr>3_Office Theme</vt:lpstr>
      <vt:lpstr>1_Office Theme</vt:lpstr>
      <vt:lpstr>2_Office Theme</vt:lpstr>
      <vt:lpstr>THÁNH VỊNH 30 THỨ SÁU TUẦN THÁNH LM KIM LONG</vt:lpstr>
      <vt:lpstr>Đk: Lạy Cha, con xin phó linh hồn con ở trong tay Cha.</vt:lpstr>
      <vt:lpstr>Tk1: Con ẩn náu bên Ngài, đừng để con xấu hổ khi nào. Hồn con phó trọn trong bàn tay Chúa đây. Ôi Chúa trung hậu và vô biên, Ngài yêu thương cứu chuộc con.</vt:lpstr>
      <vt:lpstr>Đk: Lạy Cha, con xin phó linh hồn con ở trong tay Cha.</vt:lpstr>
      <vt:lpstr>Tk2: Con bị lũ quân thù, bạn bè thân thích thảy chê cười, vừa khi ngó mặt kinh tởm tránh xa. Quên lãng như một thây ma, và coi như thứ bỏ đi.</vt:lpstr>
      <vt:lpstr>Đk: Lạy Cha, con xin phó linh hồn con ở trong tay Cha.</vt:lpstr>
      <vt:lpstr>Tk3: Con hằng vững tin Ngài, Ngài là Thiên Chúa của con thờ, hồn con phó trọn trong bàn tay Chúa liên. Xin cứu con vượt qua tay địch quân đang bách hại con.</vt:lpstr>
      <vt:lpstr>Đk: Lạy Cha, con xin phó linh hồn con ở trong tay Cha.</vt:lpstr>
      <vt:lpstr>Tk4: Xin tỏa Thánh Nhan Ngài, và dủ thương cứu kẻ tôi đòi, nào ai vững lòng trông cậy Chúa liên. Mau hãy can trường thêm lên và luôn luôn vững mạnh lên.</vt:lpstr>
      <vt:lpstr>Đk: Lạy Cha, con xin phó linh hồn con ở trong tay Cha.</vt:lpstr>
      <vt:lpstr>PowerPoint Presentation</vt:lpstr>
      <vt:lpstr>Chúa Kitô vì chúng ta đã vâng lời cho đến chết và chết trên thập giá. Vì thế Thiên Chúa đã tôn vinh Người, ban cho Người một danh hiệu vượt trên mọi danh hiệu.</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79 CHÚA NHẬT I MÙA VỌNG NĂM B LM KIM LONG</dc:title>
  <dc:creator>Hung Nam</dc:creator>
  <cp:lastModifiedBy>Hung Nam</cp:lastModifiedBy>
  <cp:revision>25</cp:revision>
  <dcterms:created xsi:type="dcterms:W3CDTF">2023-12-12T06:39:41Z</dcterms:created>
  <dcterms:modified xsi:type="dcterms:W3CDTF">2023-12-12T09:21:48Z</dcterms:modified>
</cp:coreProperties>
</file>