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3</a:t>
            </a:r>
            <a:r>
              <a:rPr lang="en-US" smtClean="0">
                <a:solidFill>
                  <a:srgbClr val="FFFF00"/>
                </a:solidFill>
              </a:rPr>
              <a:t>1</a:t>
            </a:r>
            <a:r>
              <a:rPr lang="en-US" smtClean="0">
                <a:solidFill>
                  <a:srgbClr val="FFFF00"/>
                </a:solidFill>
              </a:rPr>
              <a:t/>
            </a:r>
            <a:br>
              <a:rPr lang="en-US" smtClean="0">
                <a:solidFill>
                  <a:srgbClr val="FFFF00"/>
                </a:solidFill>
              </a:rPr>
            </a:br>
            <a:r>
              <a:rPr lang="en-US" smtClean="0">
                <a:solidFill>
                  <a:srgbClr val="FFFF00"/>
                </a:solidFill>
              </a:rPr>
              <a:t>CHÚA NHẬT VI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6000">
                <a:solidFill>
                  <a:schemeClr val="bg1"/>
                </a:solidFill>
              </a:rPr>
              <a:t>Một tiên tri vĩ đại đã xuất hiện giữa chúng ta, và Thiên Chúa đã viếng thăm dân Ngài.</a:t>
            </a:r>
            <a:endParaRPr lang="vi-VN" sz="60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smtClean="0">
                <a:solidFill>
                  <a:schemeClr val="bg1"/>
                </a:solidFill>
              </a:rPr>
              <a:t>Chúa </a:t>
            </a:r>
            <a:r>
              <a:rPr lang="vi-VN" sz="6600">
                <a:solidFill>
                  <a:schemeClr val="bg1"/>
                </a:solidFill>
              </a:rPr>
              <a:t>là chốn con dung thân, cứu con khỏi bước cơ </a:t>
            </a:r>
            <a:r>
              <a:rPr lang="vi-VN" sz="6600">
                <a:solidFill>
                  <a:schemeClr val="bg1"/>
                </a:solidFill>
              </a:rPr>
              <a:t>cùng</a:t>
            </a:r>
            <a:r>
              <a:rPr lang="vi-VN" sz="6600" smtClean="0">
                <a:solidFill>
                  <a:schemeClr val="bg1"/>
                </a:solidFill>
              </a:rPr>
              <a:t>.</a:t>
            </a:r>
            <a:r>
              <a:rPr lang="en-US" sz="6600" smtClean="0">
                <a:solidFill>
                  <a:schemeClr val="bg1"/>
                </a:solidFill>
              </a:rPr>
              <a:t> </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Hạnh phúc thay cho kẻ lỗi lầm mà được tha thứ. Có tội mà được khoan dung. Hạnh phúc thay cho người Chúa không hạch tội, lòng trí chẳng vương gian tà.</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smtClean="0">
                <a:solidFill>
                  <a:schemeClr val="bg1"/>
                </a:solidFill>
              </a:rPr>
              <a:t>Chúa </a:t>
            </a:r>
            <a:r>
              <a:rPr lang="vi-VN" sz="6600">
                <a:solidFill>
                  <a:schemeClr val="bg1"/>
                </a:solidFill>
              </a:rPr>
              <a:t>là chốn con dung thân, cứu con khỏi bước cơ </a:t>
            </a:r>
            <a:r>
              <a:rPr lang="vi-VN" sz="6600">
                <a:solidFill>
                  <a:schemeClr val="bg1"/>
                </a:solidFill>
              </a:rPr>
              <a:t>cùng</a:t>
            </a:r>
            <a:r>
              <a:rPr lang="vi-VN" sz="6600" smtClean="0">
                <a:solidFill>
                  <a:schemeClr val="bg1"/>
                </a:solidFill>
              </a:rPr>
              <a:t>.</a:t>
            </a:r>
            <a:r>
              <a:rPr lang="en-US" sz="6600" smtClean="0">
                <a:solidFill>
                  <a:schemeClr val="bg1"/>
                </a:solidFill>
              </a:rPr>
              <a:t> </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Vì thế nay con chẳng giấu Ngài tội tình con nữa. Lỗi lầm rày nguyện xưng ra. Và quyết tâm đi tự thú bao tội tình, để Chúa thứ tha khoan hồng.</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Chúa là chốn con dung thân, cứu con khỏi bước cơ cùng</a:t>
            </a:r>
            <a:r>
              <a:rPr lang="vi-VN" sz="6600">
                <a:solidFill>
                  <a:schemeClr val="bg1"/>
                </a:solidFill>
              </a:rPr>
              <a:t>. </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Cùng đến đây hoan hỉ nhảy mừng nào nào người công chính. Nép vào Ngài mà vui lên. Và những ai tâm hồn thẳng ngay vẹn toàn, nào cất tiếng lên reo hò.</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Chúa là chốn con dung thân, cứu con khỏi bước cơ cùng</a:t>
            </a:r>
            <a:r>
              <a:rPr lang="vi-VN" sz="6600">
                <a:solidFill>
                  <a:schemeClr val="bg1"/>
                </a:solidFill>
              </a:rPr>
              <a:t>. </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206</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31 CHÚA NHẬT VI THƯỜNG NIÊN NĂM B  LM KIM LONG</vt:lpstr>
      <vt:lpstr>Đk: Chúa là chốn con dung thân, cứu con khỏi bước cơ cùng. </vt:lpstr>
      <vt:lpstr>Tk1: Hạnh phúc thay cho kẻ lỗi lầm mà được tha thứ. Có tội mà được khoan dung. Hạnh phúc thay cho người Chúa không hạch tội, lòng trí chẳng vương gian tà.</vt:lpstr>
      <vt:lpstr>Đk: Chúa là chốn con dung thân, cứu con khỏi bước cơ cùng. </vt:lpstr>
      <vt:lpstr>Tk2: Vì thế nay con chẳng giấu Ngài tội tình con nữa. Lỗi lầm rày nguyện xưng ra. Và quyết tâm đi tự thú bao tội tình, để Chúa thứ tha khoan hồng.</vt:lpstr>
      <vt:lpstr>Đk: Chúa là chốn con dung thân, cứu con khỏi bước cơ cùng. </vt:lpstr>
      <vt:lpstr>Tk3: Cùng đến đây hoan hỉ nhảy mừng nào nào người công chính. Nép vào Ngài mà vui lên. Và những ai tâm hồn thẳng ngay vẹn toàn, nào cất tiếng lên reo hò.</vt:lpstr>
      <vt:lpstr>Đk: Chúa là chốn con dung thân, cứu con khỏi bước cơ cùng. </vt:lpstr>
      <vt:lpstr>PowerPoint Presentation</vt:lpstr>
      <vt:lpstr>Một tiên tri vĩ đại đã xuất hiện giữa chúng ta, và Thiên Chúa đã viếng thăm dân Ngài.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31</cp:revision>
  <dcterms:created xsi:type="dcterms:W3CDTF">2023-12-12T06:39:41Z</dcterms:created>
  <dcterms:modified xsi:type="dcterms:W3CDTF">2023-12-12T12:03:24Z</dcterms:modified>
</cp:coreProperties>
</file>