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96" r:id="rId3"/>
    <p:sldMasterId id="2147483708" r:id="rId4"/>
  </p:sldMasterIdLst>
  <p:sldIdLst>
    <p:sldId id="256" r:id="rId5"/>
    <p:sldId id="257" r:id="rId6"/>
    <p:sldId id="258" r:id="rId7"/>
    <p:sldId id="270" r:id="rId8"/>
    <p:sldId id="259" r:id="rId9"/>
    <p:sldId id="275" r:id="rId10"/>
    <p:sldId id="276" r:id="rId11"/>
    <p:sldId id="279" r:id="rId12"/>
    <p:sldId id="261" r:id="rId13"/>
    <p:sldId id="262" r:id="rId14"/>
    <p:sldId id="263"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900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1113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7791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0967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2682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51513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685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717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0017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94229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6380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8441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47245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09558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64853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0958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28920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762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4575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83193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56315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06894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32398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7769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83330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61413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0210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2136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86997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97363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9418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43123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1767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425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39266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14796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FFFF00"/>
                </a:solidFill>
              </a:rPr>
              <a:t>THÁNH VỊNH </a:t>
            </a:r>
            <a:r>
              <a:rPr lang="en-US" smtClean="0">
                <a:solidFill>
                  <a:srgbClr val="FFFF00"/>
                </a:solidFill>
              </a:rPr>
              <a:t>3</a:t>
            </a:r>
            <a:r>
              <a:rPr lang="en-US" smtClean="0">
                <a:solidFill>
                  <a:srgbClr val="FFFF00"/>
                </a:solidFill>
              </a:rPr>
              <a:t>1</a:t>
            </a:r>
            <a:r>
              <a:rPr lang="en-US" smtClean="0">
                <a:solidFill>
                  <a:srgbClr val="FFFF00"/>
                </a:solidFill>
              </a:rPr>
              <a:t/>
            </a:r>
            <a:br>
              <a:rPr lang="en-US" smtClean="0">
                <a:solidFill>
                  <a:srgbClr val="FFFF00"/>
                </a:solidFill>
              </a:rPr>
            </a:br>
            <a:r>
              <a:rPr lang="en-US" smtClean="0">
                <a:solidFill>
                  <a:srgbClr val="FFFF00"/>
                </a:solidFill>
              </a:rPr>
              <a:t>CHÚA NHẬT VI THƯỜNG NIÊN</a:t>
            </a:r>
            <a:br>
              <a:rPr lang="en-US" smtClean="0">
                <a:solidFill>
                  <a:srgbClr val="FFFF00"/>
                </a:solidFill>
              </a:rPr>
            </a:br>
            <a:r>
              <a:rPr lang="en-US" smtClean="0">
                <a:solidFill>
                  <a:srgbClr val="FFFF00"/>
                </a:solidFill>
              </a:rPr>
              <a:t>NĂM B</a:t>
            </a:r>
            <a:r>
              <a:rPr lang="en-US" smtClean="0">
                <a:solidFill>
                  <a:srgbClr val="FFFF00"/>
                </a:solidFill>
              </a:rPr>
              <a:t> </a:t>
            </a:r>
            <a:br>
              <a:rPr lang="en-US" smtClean="0">
                <a:solidFill>
                  <a:srgbClr val="FFFF00"/>
                </a:solidFill>
              </a:rPr>
            </a:br>
            <a:r>
              <a:rPr lang="en-US" smtClean="0">
                <a:solidFill>
                  <a:srgbClr val="FFFF00"/>
                </a:solidFill>
              </a:rPr>
              <a:t>LM </a:t>
            </a:r>
            <a:r>
              <a:rPr lang="en-US" smtClean="0">
                <a:solidFill>
                  <a:srgbClr val="FFFF00"/>
                </a:solidFill>
              </a:rPr>
              <a:t>KIM LONG</a:t>
            </a:r>
            <a:endParaRPr lang="en-US">
              <a:solidFill>
                <a:srgbClr val="FFFF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794159"/>
            <a:ext cx="9144000" cy="3581400"/>
          </a:xfrm>
        </p:spPr>
        <p:txBody>
          <a:bodyPr>
            <a:noAutofit/>
          </a:bodyPr>
          <a:lstStyle/>
          <a:p>
            <a:pPr algn="just"/>
            <a:r>
              <a:rPr lang="vi-VN" sz="6000">
                <a:solidFill>
                  <a:schemeClr val="bg1"/>
                </a:solidFill>
              </a:rPr>
              <a:t>Một tiên tri vĩ đại đã xuất hiện giữa chúng ta, và Thiên Chúa đã viếng thăm dân Ngài.</a:t>
            </a:r>
            <a:endParaRPr lang="vi-VN" sz="6000">
              <a:solidFill>
                <a:schemeClr val="bg1"/>
              </a:solidFill>
            </a:endParaRPr>
          </a:p>
        </p:txBody>
      </p:sp>
      <p:sp>
        <p:nvSpPr>
          <p:cNvPr id="3" name="Rectangle 2"/>
          <p:cNvSpPr/>
          <p:nvPr/>
        </p:nvSpPr>
        <p:spPr>
          <a:xfrm>
            <a:off x="76200" y="133350"/>
            <a:ext cx="6477000" cy="646331"/>
          </a:xfrm>
          <a:prstGeom prst="rect">
            <a:avLst/>
          </a:prstGeom>
        </p:spPr>
        <p:txBody>
          <a:bodyPr wrap="square">
            <a:spAutoFit/>
          </a:bodyPr>
          <a:lstStyle/>
          <a:p>
            <a:r>
              <a:rPr lang="en-US" sz="3600" u="sng" smtClean="0">
                <a:solidFill>
                  <a:srgbClr val="FFFF00"/>
                </a:solidFill>
              </a:rPr>
              <a:t>Alleluia-Alleluia</a:t>
            </a:r>
            <a:endParaRPr lang="en-US" sz="3600" u="sng">
              <a:solidFill>
                <a:srgbClr val="FFFF00"/>
              </a:solidFill>
            </a:endParaRPr>
          </a:p>
        </p:txBody>
      </p:sp>
      <p:sp>
        <p:nvSpPr>
          <p:cNvPr id="4" name="Rectangle 3"/>
          <p:cNvSpPr/>
          <p:nvPr/>
        </p:nvSpPr>
        <p:spPr>
          <a:xfrm>
            <a:off x="6400800" y="4458474"/>
            <a:ext cx="2108269" cy="707886"/>
          </a:xfrm>
          <a:prstGeom prst="rect">
            <a:avLst/>
          </a:prstGeom>
        </p:spPr>
        <p:txBody>
          <a:bodyPr wrap="none">
            <a:spAutoFit/>
          </a:bodyPr>
          <a:lstStyle/>
          <a:p>
            <a:r>
              <a:rPr lang="en-US" sz="4000" smtClean="0">
                <a:solidFill>
                  <a:srgbClr val="FFFF00"/>
                </a:solidFill>
              </a:rPr>
              <a:t>Alleluia…</a:t>
            </a:r>
            <a:endParaRPr lang="en-US" sz="4000">
              <a:solidFill>
                <a:srgbClr val="FFFF00"/>
              </a:solidFill>
            </a:endParaRPr>
          </a:p>
        </p:txBody>
      </p:sp>
    </p:spTree>
    <p:extLst>
      <p:ext uri="{BB962C8B-B14F-4D97-AF65-F5344CB8AC3E}">
        <p14:creationId xmlns:p14="http://schemas.microsoft.com/office/powerpoint/2010/main" val="1041974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smtClean="0">
                <a:solidFill>
                  <a:schemeClr val="bg1"/>
                </a:solidFill>
              </a:rPr>
              <a:t>Chúa </a:t>
            </a:r>
            <a:r>
              <a:rPr lang="vi-VN" sz="6600">
                <a:solidFill>
                  <a:schemeClr val="bg1"/>
                </a:solidFill>
              </a:rPr>
              <a:t>là chốn con dung thân, cứu con khỏi bước cơ </a:t>
            </a:r>
            <a:r>
              <a:rPr lang="vi-VN" sz="6600">
                <a:solidFill>
                  <a:schemeClr val="bg1"/>
                </a:solidFill>
              </a:rPr>
              <a:t>cùng</a:t>
            </a:r>
            <a:r>
              <a:rPr lang="vi-VN" sz="6600" smtClean="0">
                <a:solidFill>
                  <a:schemeClr val="bg1"/>
                </a:solidFill>
              </a:rPr>
              <a:t>.</a:t>
            </a:r>
            <a:r>
              <a:rPr lang="en-US" sz="6600" smtClean="0">
                <a:solidFill>
                  <a:schemeClr val="bg1"/>
                </a:solidFill>
              </a:rPr>
              <a:t> </a:t>
            </a:r>
            <a:endParaRPr lang="en-US" sz="66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Tk1:</a:t>
            </a:r>
            <a:r>
              <a:rPr lang="en-US" sz="5400">
                <a:solidFill>
                  <a:schemeClr val="bg1"/>
                </a:solidFill>
              </a:rPr>
              <a:t> </a:t>
            </a:r>
            <a:r>
              <a:rPr lang="vi-VN" sz="5400">
                <a:solidFill>
                  <a:schemeClr val="bg1"/>
                </a:solidFill>
              </a:rPr>
              <a:t>Hạnh phúc thay cho kẻ lỗi lầm mà được tha thứ. Có tội mà được khoan dung. Hạnh phúc thay cho người Chúa không hạch tội, lòng trí chẳng vương gian tà.</a:t>
            </a:r>
            <a:endParaRPr lang="en-US" sz="54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smtClean="0">
                <a:solidFill>
                  <a:schemeClr val="bg1"/>
                </a:solidFill>
              </a:rPr>
              <a:t>Chúa </a:t>
            </a:r>
            <a:r>
              <a:rPr lang="vi-VN" sz="6600">
                <a:solidFill>
                  <a:schemeClr val="bg1"/>
                </a:solidFill>
              </a:rPr>
              <a:t>là chốn con dung thân, cứu con khỏi bước cơ </a:t>
            </a:r>
            <a:r>
              <a:rPr lang="vi-VN" sz="6600">
                <a:solidFill>
                  <a:schemeClr val="bg1"/>
                </a:solidFill>
              </a:rPr>
              <a:t>cùng</a:t>
            </a:r>
            <a:r>
              <a:rPr lang="vi-VN" sz="6600" smtClean="0">
                <a:solidFill>
                  <a:schemeClr val="bg1"/>
                </a:solidFill>
              </a:rPr>
              <a:t>.</a:t>
            </a:r>
            <a:r>
              <a:rPr lang="en-US" sz="6600" smtClean="0">
                <a:solidFill>
                  <a:schemeClr val="bg1"/>
                </a:solidFill>
              </a:rPr>
              <a:t> </a:t>
            </a:r>
            <a:endParaRPr lang="en-US" sz="6600">
              <a:solidFill>
                <a:schemeClr val="bg1"/>
              </a:solidFill>
            </a:endParaRPr>
          </a:p>
        </p:txBody>
      </p:sp>
    </p:spTree>
    <p:extLst>
      <p:ext uri="{BB962C8B-B14F-4D97-AF65-F5344CB8AC3E}">
        <p14:creationId xmlns:p14="http://schemas.microsoft.com/office/powerpoint/2010/main" val="354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Tk2:</a:t>
            </a:r>
            <a:r>
              <a:rPr lang="en-US" sz="5400">
                <a:solidFill>
                  <a:schemeClr val="bg1"/>
                </a:solidFill>
              </a:rPr>
              <a:t> </a:t>
            </a:r>
            <a:r>
              <a:rPr lang="vi-VN" sz="5400">
                <a:solidFill>
                  <a:schemeClr val="bg1"/>
                </a:solidFill>
              </a:rPr>
              <a:t>Vì thế nay con chẳng giấu Ngài tội tình con nữa. Lỗi lầm rày nguyện xưng ra. Và quyết tâm đi tự thú bao tội tình, để Chúa thứ tha khoan hồng.</a:t>
            </a:r>
            <a:endParaRPr lang="en-US" sz="54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a:solidFill>
                  <a:schemeClr val="bg1"/>
                </a:solidFill>
              </a:rPr>
              <a:t>Chúa là chốn con dung thân, cứu con khỏi bước cơ cùng</a:t>
            </a:r>
            <a:r>
              <a:rPr lang="vi-VN" sz="6600">
                <a:solidFill>
                  <a:schemeClr val="bg1"/>
                </a:solidFill>
              </a:rPr>
              <a:t>. </a:t>
            </a:r>
            <a:endParaRPr lang="en-US" sz="6600">
              <a:solidFill>
                <a:schemeClr val="bg1"/>
              </a:solidFill>
            </a:endParaRPr>
          </a:p>
        </p:txBody>
      </p:sp>
    </p:spTree>
    <p:extLst>
      <p:ext uri="{BB962C8B-B14F-4D97-AF65-F5344CB8AC3E}">
        <p14:creationId xmlns:p14="http://schemas.microsoft.com/office/powerpoint/2010/main" val="3283065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Tk3:</a:t>
            </a:r>
            <a:r>
              <a:rPr lang="en-US" sz="5400" smtClean="0">
                <a:solidFill>
                  <a:schemeClr val="bg1"/>
                </a:solidFill>
              </a:rPr>
              <a:t> </a:t>
            </a:r>
            <a:r>
              <a:rPr lang="vi-VN" sz="5400">
                <a:solidFill>
                  <a:schemeClr val="bg1"/>
                </a:solidFill>
              </a:rPr>
              <a:t>Cùng đến đây hoan hỉ nhảy mừng nào nào người công chính. Nép vào Ngài mà vui lên. Và những ai tâm hồn thẳng ngay vẹn toàn, nào cất tiếng lên reo hò.</a:t>
            </a:r>
            <a:endParaRPr lang="en-US" sz="5400">
              <a:solidFill>
                <a:schemeClr val="bg1"/>
              </a:solidFill>
            </a:endParaRPr>
          </a:p>
        </p:txBody>
      </p:sp>
    </p:spTree>
    <p:extLst>
      <p:ext uri="{BB962C8B-B14F-4D97-AF65-F5344CB8AC3E}">
        <p14:creationId xmlns:p14="http://schemas.microsoft.com/office/powerpoint/2010/main" val="1037408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a:solidFill>
                  <a:schemeClr val="bg1"/>
                </a:solidFill>
              </a:rPr>
              <a:t>Chúa là chốn con dung thân, cứu con khỏi bước cơ cùng</a:t>
            </a:r>
            <a:r>
              <a:rPr lang="vi-VN" sz="6600">
                <a:solidFill>
                  <a:schemeClr val="bg1"/>
                </a:solidFill>
              </a:rPr>
              <a:t>. </a:t>
            </a:r>
            <a:endParaRPr lang="en-US" sz="6600">
              <a:solidFill>
                <a:schemeClr val="bg1"/>
              </a:solidFill>
            </a:endParaRPr>
          </a:p>
        </p:txBody>
      </p:sp>
    </p:spTree>
    <p:extLst>
      <p:ext uri="{BB962C8B-B14F-4D97-AF65-F5344CB8AC3E}">
        <p14:creationId xmlns:p14="http://schemas.microsoft.com/office/powerpoint/2010/main" val="3378396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206</Words>
  <Application>Microsoft Office PowerPoint</Application>
  <PresentationFormat>On-screen Show (16:9)</PresentationFormat>
  <Paragraphs>11</Paragraphs>
  <Slides>11</Slides>
  <Notes>0</Notes>
  <HiddenSlides>0</HiddenSlides>
  <MMClips>0</MMClips>
  <ScaleCrop>false</ScaleCrop>
  <HeadingPairs>
    <vt:vector size="4" baseType="variant">
      <vt:variant>
        <vt:lpstr>Theme</vt:lpstr>
      </vt:variant>
      <vt:variant>
        <vt:i4>4</vt:i4>
      </vt:variant>
      <vt:variant>
        <vt:lpstr>Slide Titles</vt:lpstr>
      </vt:variant>
      <vt:variant>
        <vt:i4>11</vt:i4>
      </vt:variant>
    </vt:vector>
  </HeadingPairs>
  <TitlesOfParts>
    <vt:vector size="15" baseType="lpstr">
      <vt:lpstr>Office Theme</vt:lpstr>
      <vt:lpstr>3_Office Theme</vt:lpstr>
      <vt:lpstr>1_Office Theme</vt:lpstr>
      <vt:lpstr>2_Office Theme</vt:lpstr>
      <vt:lpstr>THÁNH VỊNH 31 CHÚA NHẬT VI THƯỜNG NIÊN NĂM B  LM KIM LONG</vt:lpstr>
      <vt:lpstr>Đk: Chúa là chốn con dung thân, cứu con khỏi bước cơ cùng. </vt:lpstr>
      <vt:lpstr>Tk1: Hạnh phúc thay cho kẻ lỗi lầm mà được tha thứ. Có tội mà được khoan dung. Hạnh phúc thay cho người Chúa không hạch tội, lòng trí chẳng vương gian tà.</vt:lpstr>
      <vt:lpstr>Đk: Chúa là chốn con dung thân, cứu con khỏi bước cơ cùng. </vt:lpstr>
      <vt:lpstr>Tk2: Vì thế nay con chẳng giấu Ngài tội tình con nữa. Lỗi lầm rày nguyện xưng ra. Và quyết tâm đi tự thú bao tội tình, để Chúa thứ tha khoan hồng.</vt:lpstr>
      <vt:lpstr>Đk: Chúa là chốn con dung thân, cứu con khỏi bước cơ cùng. </vt:lpstr>
      <vt:lpstr>Tk3: Cùng đến đây hoan hỉ nhảy mừng nào nào người công chính. Nép vào Ngài mà vui lên. Và những ai tâm hồn thẳng ngay vẹn toàn, nào cất tiếng lên reo hò.</vt:lpstr>
      <vt:lpstr>Đk: Chúa là chốn con dung thân, cứu con khỏi bước cơ cùng. </vt:lpstr>
      <vt:lpstr>PowerPoint Presentation</vt:lpstr>
      <vt:lpstr>Một tiên tri vĩ đại đã xuất hiện giữa chúng ta, và Thiên Chúa đã viếng thăm dân Ngài.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31</cp:revision>
  <dcterms:created xsi:type="dcterms:W3CDTF">2023-12-12T06:39:41Z</dcterms:created>
  <dcterms:modified xsi:type="dcterms:W3CDTF">2023-12-12T12:03:24Z</dcterms:modified>
</cp:coreProperties>
</file>