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61" r:id="rId15"/>
    <p:sldId id="262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33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XIX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1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chemeClr val="bg1"/>
                </a:solidFill>
              </a:rPr>
              <a:t>Chúa phán: Ta là bánh hằng sống từ trời xuống, ai ăn bánh này sẽ được sống muôn đời. </a:t>
            </a:r>
            <a:endParaRPr lang="vi-VN" sz="6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 smtClean="0">
                <a:solidFill>
                  <a:schemeClr val="bg1"/>
                </a:solidFill>
              </a:rPr>
              <a:t>Tôi </a:t>
            </a:r>
            <a:r>
              <a:rPr lang="vi-VN" sz="5400">
                <a:solidFill>
                  <a:schemeClr val="bg1"/>
                </a:solidFill>
              </a:rPr>
              <a:t>luôn luôn ca tụng Chúa, câu hát mừng Ngài chẳng ngớt trên môi. Chúa đã làm tôi hãnh diện, xin các bạn nghèo nghe nói mà vui lên.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Xin theo tôi ca ngợi Chúa, ta hãy hiệp lời mừng chúc Uy Danh, Chúa đáp lời tôi khấn cầu, cho thoát mọi điều kinh hãi và lo âu.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Ai hân hoan trông về Chúa, luôn sẽ chẳng còn nhục nhã hổ ngươi. Tiếng kẻ nghèo đây khấn nài, Thiên Chúa ưng nhận cho thoát mọi nguy nan.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Tk4: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Bao cơ binh xây đồn luỹ quanh kẻ cậy Ngài giải thoát cứu nguy. Hãy nếm Ngài bao tốt lành, Nương náu bên Ngài vinh phúc thực khôn vơi.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38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242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3_Office Theme</vt:lpstr>
      <vt:lpstr>1_Office Theme</vt:lpstr>
      <vt:lpstr>2_Office Theme</vt:lpstr>
      <vt:lpstr>THÁNH VỊNH 33 CHÚA NHẬT XIX THƯỜNG NIÊN NĂM B  LM KIM LONG</vt:lpstr>
      <vt:lpstr>Đk: Hãy nếm thử mà coi cho biết Chúa thiện hảo dường bao.</vt:lpstr>
      <vt:lpstr>Tk1: Tôi luôn luôn ca tụng Chúa, câu hát mừng Ngài chẳng ngớt trên môi. Chúa đã làm tôi hãnh diện, xin các bạn nghèo nghe nói mà vui lên.</vt:lpstr>
      <vt:lpstr>Đk: Hãy nếm thử mà coi cho biết Chúa thiện hảo dường bao.</vt:lpstr>
      <vt:lpstr>Tk2: Xin theo tôi ca ngợi Chúa, ta hãy hiệp lời mừng chúc Uy Danh, Chúa đáp lời tôi khấn cầu, cho thoát mọi điều kinh hãi và lo âu.</vt:lpstr>
      <vt:lpstr>Đk: Hãy nếm thử mà coi cho biết Chúa thiện hảo dường bao.</vt:lpstr>
      <vt:lpstr>Tk3: Ai hân hoan trông về Chúa, luôn sẽ chẳng còn nhục nhã hổ ngươi. Tiếng kẻ nghèo đây khấn nài, Thiên Chúa ưng nhận cho thoát mọi nguy nan.</vt:lpstr>
      <vt:lpstr>Đk: Hãy nếm thử mà coi cho biết Chúa thiện hảo dường bao.</vt:lpstr>
      <vt:lpstr>Tk4: Bao cơ binh xây đồn luỹ quanh kẻ cậy Ngài giải thoát cứu nguy. Hãy nếm Ngài bao tốt lành, Nương náu bên Ngài vinh phúc thực khôn vơi.</vt:lpstr>
      <vt:lpstr>Đk: Hãy nếm thử mà coi cho biết Chúa thiện hảo dường bao.</vt:lpstr>
      <vt:lpstr>PowerPoint Presentation</vt:lpstr>
      <vt:lpstr>Chúa phán: Ta là bánh hằng sống từ trời xuống, ai ăn bánh này sẽ được sống muôn đời.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47</cp:revision>
  <dcterms:created xsi:type="dcterms:W3CDTF">2023-12-12T06:39:41Z</dcterms:created>
  <dcterms:modified xsi:type="dcterms:W3CDTF">2023-12-12T13:05:45Z</dcterms:modified>
</cp:coreProperties>
</file>