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</p:sldMasterIdLst>
  <p:sldIdLst>
    <p:sldId id="256" r:id="rId5"/>
    <p:sldId id="257" r:id="rId6"/>
    <p:sldId id="258" r:id="rId7"/>
    <p:sldId id="270" r:id="rId8"/>
    <p:sldId id="259" r:id="rId9"/>
    <p:sldId id="275" r:id="rId10"/>
    <p:sldId id="276" r:id="rId11"/>
    <p:sldId id="279" r:id="rId12"/>
    <p:sldId id="280" r:id="rId13"/>
    <p:sldId id="281" r:id="rId14"/>
    <p:sldId id="261" r:id="rId15"/>
    <p:sldId id="262" r:id="rId16"/>
    <p:sldId id="263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90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13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9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96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682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151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5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01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22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3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398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769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330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413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10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3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997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7363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418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123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76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7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THÁNH VỊNH </a:t>
            </a:r>
            <a:r>
              <a:rPr lang="en-US" smtClean="0">
                <a:solidFill>
                  <a:srgbClr val="FFFF00"/>
                </a:solidFill>
              </a:rPr>
              <a:t>33</a:t>
            </a:r>
            <a:r>
              <a:rPr lang="en-US" smtClean="0">
                <a:solidFill>
                  <a:srgbClr val="FFFF00"/>
                </a:solidFill>
              </a:rPr>
              <a:t/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CHÚA NHẬT XX THƯỜNG NIÊN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NĂM B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</a:t>
            </a:r>
            <a:r>
              <a:rPr lang="en-US" smtClean="0">
                <a:solidFill>
                  <a:srgbClr val="FFFF00"/>
                </a:solidFill>
              </a:rPr>
              <a:t>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Hãy nếm thử mà coi cho biết Chúa thiện hảo dường bao.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716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94159"/>
            <a:ext cx="9144000" cy="3581400"/>
          </a:xfrm>
        </p:spPr>
        <p:txBody>
          <a:bodyPr>
            <a:noAutofit/>
          </a:bodyPr>
          <a:lstStyle/>
          <a:p>
            <a:pPr algn="just"/>
            <a:r>
              <a:rPr lang="vi-VN" sz="6000">
                <a:solidFill>
                  <a:schemeClr val="bg1"/>
                </a:solidFill>
              </a:rPr>
              <a:t>Chúa phán: Ai ăn Thịt Tôi và uống Máu Tôi, thì người ấy sẽ ở trong Tôi và Tôi ở trong người ấy.</a:t>
            </a:r>
            <a:endParaRPr lang="vi-VN" sz="60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Alleluia-Alleluia</a:t>
            </a:r>
            <a:endParaRPr lang="en-US" sz="3600" u="sng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4458474"/>
            <a:ext cx="21082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mtClean="0">
                <a:solidFill>
                  <a:srgbClr val="FFFF00"/>
                </a:solidFill>
              </a:rPr>
              <a:t>Alleluia…</a:t>
            </a:r>
            <a:endParaRPr lang="en-US" sz="4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Hãy nếm thử mà coi cho biết Chúa thiện hảo dường bao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Tk1: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Tôi luôn luôn ca tụng Chúa, câu hát mừng Ngài chẳng ngớt trên môi. Chúa đã làm tôi hãnh diện, xin các bạn nghèo nghe nói mà vui lên.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Hãy nếm thử mà coi cho biết Chúa thiện hảo dường bao.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Tk2: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Dân riêng ơi, tôn sợ Chúa, ai kính sợ Ngài chẳng thiếu thốn chi. Phú quý rầy nên khó nghèo, Ai kiếm trông Ngài không thiếu hụt khi nao.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Hãy nếm thử mà coi cho biết Chúa thiện hảo dường bao.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06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Tk3:</a:t>
            </a:r>
            <a:r>
              <a:rPr lang="en-US" sz="5400" smtClean="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Con ơi nghe ta dậy dỗ cho biết đường mà thờ kính Chúa luôn. Hỡi những người mong sống còn, mong hưởng những ngày vinh phúc và an khang.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Hãy nếm thử mà coi cho biết Chúa thiện hảo dường bao.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9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Tk4:</a:t>
            </a:r>
            <a:r>
              <a:rPr lang="en-US" sz="5400" smtClean="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Ta luôn trông coi miệng lưỡi không nói lời nào gian ác điêu ngoa. Sống tốt lành, xa ác tà, Ăn ở thuận hoà, trông kiếm bình an luôn.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38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247</Words>
  <Application>Microsoft Office PowerPoint</Application>
  <PresentationFormat>On-screen Show (16:9)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Office Theme</vt:lpstr>
      <vt:lpstr>3_Office Theme</vt:lpstr>
      <vt:lpstr>1_Office Theme</vt:lpstr>
      <vt:lpstr>2_Office Theme</vt:lpstr>
      <vt:lpstr>THÁNH VỊNH 33 CHÚA NHẬT XX THƯỜNG NIÊN NĂM B  LM KIM LONG</vt:lpstr>
      <vt:lpstr>Đk: Hãy nếm thử mà coi cho biết Chúa thiện hảo dường bao</vt:lpstr>
      <vt:lpstr>Tk1: Tôi luôn luôn ca tụng Chúa, câu hát mừng Ngài chẳng ngớt trên môi. Chúa đã làm tôi hãnh diện, xin các bạn nghèo nghe nói mà vui lên.</vt:lpstr>
      <vt:lpstr>Đk: Hãy nếm thử mà coi cho biết Chúa thiện hảo dường bao.</vt:lpstr>
      <vt:lpstr>Tk2: Dân riêng ơi, tôn sợ Chúa, ai kính sợ Ngài chẳng thiếu thốn chi. Phú quý rầy nên khó nghèo, Ai kiếm trông Ngài không thiếu hụt khi nao.</vt:lpstr>
      <vt:lpstr>Đk: Hãy nếm thử mà coi cho biết Chúa thiện hảo dường bao.</vt:lpstr>
      <vt:lpstr>Tk3: Con ơi nghe ta dậy dỗ cho biết đường mà thờ kính Chúa luôn. Hỡi những người mong sống còn, mong hưởng những ngày vinh phúc và an khang.</vt:lpstr>
      <vt:lpstr>Đk: Hãy nếm thử mà coi cho biết Chúa thiện hảo dường bao.</vt:lpstr>
      <vt:lpstr>Tk4: Ta luôn trông coi miệng lưỡi không nói lời nào gian ác điêu ngoa. Sống tốt lành, xa ác tà, Ăn ở thuận hoà, trông kiếm bình an luôn.</vt:lpstr>
      <vt:lpstr>Đk: Hãy nếm thử mà coi cho biết Chúa thiện hảo dường bao.</vt:lpstr>
      <vt:lpstr>PowerPoint Presentation</vt:lpstr>
      <vt:lpstr>Chúa phán: Ai ăn Thịt Tôi và uống Máu Tôi, thì người ấy sẽ ở trong Tôi và Tôi ở trong người ấy.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48</cp:revision>
  <dcterms:created xsi:type="dcterms:W3CDTF">2023-12-12T06:39:41Z</dcterms:created>
  <dcterms:modified xsi:type="dcterms:W3CDTF">2023-12-12T13:08:56Z</dcterms:modified>
</cp:coreProperties>
</file>