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  <p:sldMasterId id="2147483720" r:id="rId5"/>
  </p:sldMasterIdLst>
  <p:sldIdLst>
    <p:sldId id="256" r:id="rId6"/>
    <p:sldId id="257" r:id="rId7"/>
    <p:sldId id="258" r:id="rId8"/>
    <p:sldId id="270" r:id="rId9"/>
    <p:sldId id="259" r:id="rId10"/>
    <p:sldId id="275" r:id="rId11"/>
    <p:sldId id="276" r:id="rId12"/>
    <p:sldId id="279" r:id="rId13"/>
    <p:sldId id="280" r:id="rId14"/>
    <p:sldId id="281" r:id="rId15"/>
    <p:sldId id="282" r:id="rId16"/>
    <p:sldId id="283" r:id="rId17"/>
    <p:sldId id="261" r:id="rId18"/>
    <p:sldId id="262" r:id="rId19"/>
    <p:sldId id="263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229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46734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3794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4356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77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84750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4406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91092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4954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84640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32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65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33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XXI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716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Tk5: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Quân gian manh gây tội lỗi, kẻ ghét người lành bị án tiêu vong. Chúa cứu mạng tôi tớ Ngài, Nương náu bên Ngài không lãnh phạt khi nao.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110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38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6000">
                <a:solidFill>
                  <a:schemeClr val="bg1"/>
                </a:solidFill>
              </a:rPr>
              <a:t>Lạy Chúa, Lời Chúa là thần trí và là sự sống, Chúa mới có những lời ban phúc </a:t>
            </a:r>
            <a:r>
              <a:rPr lang="vi-VN" sz="6000">
                <a:solidFill>
                  <a:schemeClr val="bg1"/>
                </a:solidFill>
              </a:rPr>
              <a:t>trường </a:t>
            </a:r>
            <a:r>
              <a:rPr lang="vi-VN" sz="6000" smtClean="0">
                <a:solidFill>
                  <a:schemeClr val="bg1"/>
                </a:solidFill>
              </a:rPr>
              <a:t>sinh</a:t>
            </a:r>
            <a:r>
              <a:rPr lang="en-US" sz="6000" smtClean="0">
                <a:solidFill>
                  <a:schemeClr val="bg1"/>
                </a:solidFill>
              </a:rPr>
              <a:t>.</a:t>
            </a:r>
            <a:endParaRPr lang="vi-VN" sz="60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Tk1: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Tôi luôn luôn ca tụng Chúa, câu hát mừng Ngài chẳng ngớt trên môi. Chúa đã làm tôi hãnh diện, xin các bạn nghèo nghe nói mà vui lên.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Tk2: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Bôi tên luôn nơi trần thế, bao lũ bạo tàn bị Chúa tru di. Chúa đoái nhìn ai chính trực, Luôn lắng tai mà nghe tiếng họ kêu van.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Tk3: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Khi nguy nan kêu cầu Chúa, nên Chúa nhậm lời giải thoát khang an. Chúa ở gần bao tấm lòng tan vỡ ê chề để cứu độ cho luôn.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Hãy nếm thử mà coi cho biết Chúa thiện hảo dường bao.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Tk4: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Ai công minh luôn gặp khó, nhưng Chúa dủ tình hằng cứu thoát cho. Chúa giữ gìn xương cốt họ, không để khúc nào bị gẫy dập chi đâu.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38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293</Words>
  <Application>Microsoft Office PowerPoint</Application>
  <PresentationFormat>On-screen Show (16:9)</PresentationFormat>
  <Paragraphs>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Office Theme</vt:lpstr>
      <vt:lpstr>3_Office Theme</vt:lpstr>
      <vt:lpstr>1_Office Theme</vt:lpstr>
      <vt:lpstr>2_Office Theme</vt:lpstr>
      <vt:lpstr>4_Office Theme</vt:lpstr>
      <vt:lpstr>THÁNH VỊNH 33 CHÚA NHẬT XXI THƯỜNG NIÊN NĂM B  LM KIM LONG</vt:lpstr>
      <vt:lpstr>Đk: Hãy nếm thử mà coi cho biết Chúa thiện hảo dường bao.</vt:lpstr>
      <vt:lpstr>Tk1: Tôi luôn luôn ca tụng Chúa, câu hát mừng Ngài chẳng ngớt trên môi. Chúa đã làm tôi hãnh diện, xin các bạn nghèo nghe nói mà vui lên.</vt:lpstr>
      <vt:lpstr>Đk: Hãy nếm thử mà coi cho biết Chúa thiện hảo dường bao.</vt:lpstr>
      <vt:lpstr>Tk2: Bôi tên luôn nơi trần thế, bao lũ bạo tàn bị Chúa tru di. Chúa đoái nhìn ai chính trực, Luôn lắng tai mà nghe tiếng họ kêu van.</vt:lpstr>
      <vt:lpstr>Đk: Hãy nếm thử mà coi cho biết Chúa thiện hảo dường bao.</vt:lpstr>
      <vt:lpstr>Tk3: Khi nguy nan kêu cầu Chúa, nên Chúa nhậm lời giải thoát khang an. Chúa ở gần bao tấm lòng tan vỡ ê chề để cứu độ cho luôn.</vt:lpstr>
      <vt:lpstr>Đk: Hãy nếm thử mà coi cho biết Chúa thiện hảo dường bao.</vt:lpstr>
      <vt:lpstr>Tk4: Ai công minh luôn gặp khó, nhưng Chúa dủ tình hằng cứu thoát cho. Chúa giữ gìn xương cốt họ, không để khúc nào bị gẫy dập chi đâu.</vt:lpstr>
      <vt:lpstr>Đk: Hãy nếm thử mà coi cho biết Chúa thiện hảo dường bao.</vt:lpstr>
      <vt:lpstr>Tk5: Quân gian manh gây tội lỗi, kẻ ghét người lành bị án tiêu vong. Chúa cứu mạng tôi tớ Ngài, Nương náu bên Ngài không lãnh phạt khi nao.</vt:lpstr>
      <vt:lpstr>Đk: Hãy nếm thử mà coi cho biết Chúa thiện hảo dường bao.</vt:lpstr>
      <vt:lpstr>PowerPoint Presentation</vt:lpstr>
      <vt:lpstr>Lạy Chúa, Lời Chúa là thần trí và là sự sống, Chúa mới có những lời ban phúc trường sinh.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49</cp:revision>
  <dcterms:created xsi:type="dcterms:W3CDTF">2023-12-12T06:39:41Z</dcterms:created>
  <dcterms:modified xsi:type="dcterms:W3CDTF">2023-12-12T13:11:16Z</dcterms:modified>
</cp:coreProperties>
</file>