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</p:sldMasterIdLst>
  <p:sldIdLst>
    <p:sldId id="256" r:id="rId5"/>
    <p:sldId id="257" r:id="rId6"/>
    <p:sldId id="258" r:id="rId7"/>
    <p:sldId id="270" r:id="rId8"/>
    <p:sldId id="259" r:id="rId9"/>
    <p:sldId id="275" r:id="rId10"/>
    <p:sldId id="276" r:id="rId11"/>
    <p:sldId id="279" r:id="rId12"/>
    <p:sldId id="280" r:id="rId13"/>
    <p:sldId id="281" r:id="rId14"/>
    <p:sldId id="261" r:id="rId15"/>
    <p:sldId id="262" r:id="rId16"/>
    <p:sldId id="263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00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13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9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6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82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51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5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01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22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38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41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24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55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5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58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20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5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1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9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398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69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330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413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1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3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997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363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18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123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6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7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THÁNH </a:t>
            </a:r>
            <a:r>
              <a:rPr lang="en-US" smtClean="0">
                <a:solidFill>
                  <a:srgbClr val="C00000"/>
                </a:solidFill>
              </a:rPr>
              <a:t>VỊNH 33</a:t>
            </a:r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LỄ THÁNH PHERO PHAOLO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LM </a:t>
            </a:r>
            <a:r>
              <a:rPr lang="en-US" smtClean="0">
                <a:solidFill>
                  <a:srgbClr val="C00000"/>
                </a:solidFill>
              </a:rPr>
              <a:t>KIM LONG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8800" u="sng" smtClean="0">
                <a:solidFill>
                  <a:srgbClr val="C00000"/>
                </a:solidFill>
              </a:rPr>
              <a:t>Đk:</a:t>
            </a:r>
            <a:r>
              <a:rPr lang="en-US" sz="8800">
                <a:solidFill>
                  <a:srgbClr val="002060"/>
                </a:solidFill>
              </a:rPr>
              <a:t> </a:t>
            </a:r>
            <a:r>
              <a:rPr lang="vi-VN" sz="8800">
                <a:solidFill>
                  <a:srgbClr val="002060"/>
                </a:solidFill>
              </a:rPr>
              <a:t>Thiên thần của Chúa xây dựng đồn lũy quanh kẻ kính sợ Ngài.</a:t>
            </a:r>
            <a:endParaRPr lang="en-US" sz="88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722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0"/>
            <a:ext cx="9144000" cy="3352800"/>
          </a:xfrm>
        </p:spPr>
        <p:txBody>
          <a:bodyPr>
            <a:noAutofit/>
          </a:bodyPr>
          <a:lstStyle/>
          <a:p>
            <a:pPr algn="just"/>
            <a:r>
              <a:rPr lang="vi-VN" sz="5400">
                <a:solidFill>
                  <a:srgbClr val="002060"/>
                </a:solidFill>
              </a:rPr>
              <a:t>Con là Phê-rô, nghĩa là Đá, và trên Đá này Thầy sẽ xây Hội Thánh của Thầy và cửa địa ngục sẽ không thắng được.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C00000"/>
                </a:solidFill>
              </a:rPr>
              <a:t>Alleluia-Alleluia: </a:t>
            </a:r>
            <a:endParaRPr lang="en-US" sz="3600" u="sng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5600" y="4497169"/>
            <a:ext cx="2053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smtClean="0">
                <a:solidFill>
                  <a:srgbClr val="C00000"/>
                </a:solidFill>
              </a:rPr>
              <a:t>Alleluia… </a:t>
            </a:r>
            <a:endParaRPr lang="en-US" sz="36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8800" u="sng" smtClean="0">
                <a:solidFill>
                  <a:srgbClr val="C00000"/>
                </a:solidFill>
              </a:rPr>
              <a:t>Đk:</a:t>
            </a:r>
            <a:r>
              <a:rPr lang="en-US" sz="8800">
                <a:solidFill>
                  <a:srgbClr val="002060"/>
                </a:solidFill>
              </a:rPr>
              <a:t> </a:t>
            </a:r>
            <a:r>
              <a:rPr lang="vi-VN" sz="8800">
                <a:solidFill>
                  <a:srgbClr val="002060"/>
                </a:solidFill>
              </a:rPr>
              <a:t>Thiên thần của Chúa xây dựng đồn lũy quanh kẻ kính sợ Ngài.</a:t>
            </a:r>
            <a:endParaRPr lang="en-US" sz="88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Tk1:</a:t>
            </a:r>
            <a:r>
              <a:rPr lang="en-US" sz="540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Tôi luôn ca tụng Chúa, câu hát mừng Ngài chẳng ngớt trên môi. Chúa đã làm tôi hãnh diện, xin các bạn nghèo nghe nói mà vui lên.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8800" u="sng" smtClean="0">
                <a:solidFill>
                  <a:srgbClr val="C00000"/>
                </a:solidFill>
              </a:rPr>
              <a:t>Đk:</a:t>
            </a:r>
            <a:r>
              <a:rPr lang="en-US" sz="8800">
                <a:solidFill>
                  <a:srgbClr val="002060"/>
                </a:solidFill>
              </a:rPr>
              <a:t> </a:t>
            </a:r>
            <a:r>
              <a:rPr lang="vi-VN" sz="8800">
                <a:solidFill>
                  <a:srgbClr val="002060"/>
                </a:solidFill>
              </a:rPr>
              <a:t>Thiên thần của Chúa xây dựng đồn lũy quanh kẻ kính sợ Ngài.</a:t>
            </a:r>
            <a:endParaRPr lang="en-US" sz="88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Tk2:</a:t>
            </a:r>
            <a:r>
              <a:rPr lang="en-US" sz="540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Xin theo tôi ca ngợi Chúa, ta hãy hiệp lời mừng chúa Uy Danh. Chúa đáp lời tôi khẩn cầu, cho thoát mọi điều kinh hãi và lo âu.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8800" u="sng" smtClean="0">
                <a:solidFill>
                  <a:srgbClr val="C00000"/>
                </a:solidFill>
              </a:rPr>
              <a:t>Đk:</a:t>
            </a:r>
            <a:r>
              <a:rPr lang="en-US" sz="8800">
                <a:solidFill>
                  <a:srgbClr val="002060"/>
                </a:solidFill>
              </a:rPr>
              <a:t> </a:t>
            </a:r>
            <a:r>
              <a:rPr lang="vi-VN" sz="8800">
                <a:solidFill>
                  <a:srgbClr val="002060"/>
                </a:solidFill>
              </a:rPr>
              <a:t>Thiên thần của Chúa xây dựng đồn lũy quanh kẻ kính sợ Ngài.</a:t>
            </a:r>
            <a:endParaRPr lang="en-US" sz="88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6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Tk3:</a:t>
            </a:r>
            <a:r>
              <a:rPr lang="en-US" sz="5400" smtClean="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Ai hân hoan trông về Chúa, luôn sẽ chẳng còn nhục nhã hổ ngươi. Tiếng kẻ nghèo đây khấn nài, Thiên Chúa ưng nhận cho thoát mọi nguy nan.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8800" u="sng" smtClean="0">
                <a:solidFill>
                  <a:srgbClr val="C00000"/>
                </a:solidFill>
              </a:rPr>
              <a:t>Đk:</a:t>
            </a:r>
            <a:r>
              <a:rPr lang="en-US" sz="8800">
                <a:solidFill>
                  <a:srgbClr val="002060"/>
                </a:solidFill>
              </a:rPr>
              <a:t> </a:t>
            </a:r>
            <a:r>
              <a:rPr lang="vi-VN" sz="8800">
                <a:solidFill>
                  <a:srgbClr val="002060"/>
                </a:solidFill>
              </a:rPr>
              <a:t>Thiên thần của Chúa xây dựng đồn lũy quanh kẻ kính sợ Ngài.</a:t>
            </a:r>
            <a:endParaRPr lang="en-US" sz="88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9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Tk4:</a:t>
            </a:r>
            <a:r>
              <a:rPr lang="en-US" sz="5400" smtClean="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Bao cơ bình xây đồn lũy quanh kẻ cậy Ngài giải thoát cứu nguy. Hãy nếm Ngài bao tốt lành, nương náu bên Ngài vinh phúc thực khôn vơi.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162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253</Words>
  <Application>Microsoft Office PowerPoint</Application>
  <PresentationFormat>On-screen Show (16:9)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3_Office Theme</vt:lpstr>
      <vt:lpstr>1_Office Theme</vt:lpstr>
      <vt:lpstr>2_Office Theme</vt:lpstr>
      <vt:lpstr>THÁNH VỊNH 33 LỄ THÁNH PHERO PHAOLO LM KIM LONG</vt:lpstr>
      <vt:lpstr>Đk: Thiên thần của Chúa xây dựng đồn lũy quanh kẻ kính sợ Ngài.</vt:lpstr>
      <vt:lpstr>Tk1: Tôi luôn ca tụng Chúa, câu hát mừng Ngài chẳng ngớt trên môi. Chúa đã làm tôi hãnh diện, xin các bạn nghèo nghe nói mà vui lên.</vt:lpstr>
      <vt:lpstr>Đk: Thiên thần của Chúa xây dựng đồn lũy quanh kẻ kính sợ Ngài.</vt:lpstr>
      <vt:lpstr>Tk2: Xin theo tôi ca ngợi Chúa, ta hãy hiệp lời mừng chúa Uy Danh. Chúa đáp lời tôi khẩn cầu, cho thoát mọi điều kinh hãi và lo âu.</vt:lpstr>
      <vt:lpstr>Đk: Thiên thần của Chúa xây dựng đồn lũy quanh kẻ kính sợ Ngài.</vt:lpstr>
      <vt:lpstr>Tk3: Ai hân hoan trông về Chúa, luôn sẽ chẳng còn nhục nhã hổ ngươi. Tiếng kẻ nghèo đây khấn nài, Thiên Chúa ưng nhận cho thoát mọi nguy nan.</vt:lpstr>
      <vt:lpstr>Đk: Thiên thần của Chúa xây dựng đồn lũy quanh kẻ kính sợ Ngài.</vt:lpstr>
      <vt:lpstr>Tk4: Bao cơ bình xây đồn lũy quanh kẻ cậy Ngài giải thoát cứu nguy. Hãy nếm Ngài bao tốt lành, nương náu bên Ngài vinh phúc thực khôn vơi.</vt:lpstr>
      <vt:lpstr>Đk: Thiên thần của Chúa xây dựng đồn lũy quanh kẻ kính sợ Ngài.</vt:lpstr>
      <vt:lpstr>PowerPoint Presentation</vt:lpstr>
      <vt:lpstr>Con là Phê-rô, nghĩa là Đá, và trên Đá này Thầy sẽ xây Hội Thánh của Thầy và cửa địa ngục sẽ không thắng được.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21</cp:revision>
  <dcterms:created xsi:type="dcterms:W3CDTF">2023-12-12T06:39:41Z</dcterms:created>
  <dcterms:modified xsi:type="dcterms:W3CDTF">2023-12-12T08:12:17Z</dcterms:modified>
</cp:coreProperties>
</file>