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</a:t>
            </a:r>
            <a:r>
              <a:rPr lang="en-US" smtClean="0">
                <a:solidFill>
                  <a:srgbClr val="C00000"/>
                </a:solidFill>
              </a:rPr>
              <a:t>VỊNH 33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THÁNH PHERO PHAOLO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8800" u="sng" smtClean="0">
                <a:solidFill>
                  <a:srgbClr val="C00000"/>
                </a:solidFill>
              </a:rPr>
              <a:t>Đk:</a:t>
            </a:r>
            <a:r>
              <a:rPr lang="en-US" sz="8800">
                <a:solidFill>
                  <a:srgbClr val="002060"/>
                </a:solidFill>
              </a:rPr>
              <a:t> </a:t>
            </a:r>
            <a:r>
              <a:rPr lang="vi-VN" sz="8800">
                <a:solidFill>
                  <a:srgbClr val="002060"/>
                </a:solidFill>
              </a:rPr>
              <a:t>Thiên thần của Chúa xây dựng đồn lũy quanh kẻ kính sợ Ngài.</a:t>
            </a:r>
            <a:endParaRPr lang="en-US" sz="8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2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rgbClr val="002060"/>
                </a:solidFill>
              </a:rPr>
              <a:t>Con là Phê-rô, nghĩa là Đá, và trên Đá này Thầy sẽ xây Hội Thánh của Thầy và cửa địa ngục sẽ không thắng được.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8800" u="sng" smtClean="0">
                <a:solidFill>
                  <a:srgbClr val="C00000"/>
                </a:solidFill>
              </a:rPr>
              <a:t>Đk:</a:t>
            </a:r>
            <a:r>
              <a:rPr lang="en-US" sz="8800">
                <a:solidFill>
                  <a:srgbClr val="002060"/>
                </a:solidFill>
              </a:rPr>
              <a:t> </a:t>
            </a:r>
            <a:r>
              <a:rPr lang="vi-VN" sz="8800">
                <a:solidFill>
                  <a:srgbClr val="002060"/>
                </a:solidFill>
              </a:rPr>
              <a:t>Thiên thần của Chúa xây dựng đồn lũy quanh kẻ kính sợ Ngài.</a:t>
            </a:r>
            <a:endParaRPr lang="en-US" sz="8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Tôi luôn ca tụng Chúa, câu hát mừng Ngài chẳng ngớt trên môi. Chúa đã làm tôi hãnh diện, xin các bạn nghèo nghe nói mà vui lên.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8800" u="sng" smtClean="0">
                <a:solidFill>
                  <a:srgbClr val="C00000"/>
                </a:solidFill>
              </a:rPr>
              <a:t>Đk:</a:t>
            </a:r>
            <a:r>
              <a:rPr lang="en-US" sz="8800">
                <a:solidFill>
                  <a:srgbClr val="002060"/>
                </a:solidFill>
              </a:rPr>
              <a:t> </a:t>
            </a:r>
            <a:r>
              <a:rPr lang="vi-VN" sz="8800">
                <a:solidFill>
                  <a:srgbClr val="002060"/>
                </a:solidFill>
              </a:rPr>
              <a:t>Thiên thần của Chúa xây dựng đồn lũy quanh kẻ kính sợ Ngài.</a:t>
            </a:r>
            <a:endParaRPr lang="en-US" sz="8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Xin theo tôi ca ngợi Chúa, ta hãy hiệp lời mừng chúa Uy Danh. Chúa đáp lời tôi khẩn cầu, cho thoát mọi điều kinh hãi và lo âu.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8800" u="sng" smtClean="0">
                <a:solidFill>
                  <a:srgbClr val="C00000"/>
                </a:solidFill>
              </a:rPr>
              <a:t>Đk:</a:t>
            </a:r>
            <a:r>
              <a:rPr lang="en-US" sz="8800">
                <a:solidFill>
                  <a:srgbClr val="002060"/>
                </a:solidFill>
              </a:rPr>
              <a:t> </a:t>
            </a:r>
            <a:r>
              <a:rPr lang="vi-VN" sz="8800">
                <a:solidFill>
                  <a:srgbClr val="002060"/>
                </a:solidFill>
              </a:rPr>
              <a:t>Thiên thần của Chúa xây dựng đồn lũy quanh kẻ kính sợ Ngài.</a:t>
            </a:r>
            <a:endParaRPr lang="en-US" sz="8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Ai hân hoan trông về Chúa, luôn sẽ chẳng còn nhục nhã hổ ngươi. Tiếng kẻ nghèo đây khấn nài, Thiên Chúa ưng nhận cho thoát mọi nguy nan.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8800" u="sng" smtClean="0">
                <a:solidFill>
                  <a:srgbClr val="C00000"/>
                </a:solidFill>
              </a:rPr>
              <a:t>Đk:</a:t>
            </a:r>
            <a:r>
              <a:rPr lang="en-US" sz="8800">
                <a:solidFill>
                  <a:srgbClr val="002060"/>
                </a:solidFill>
              </a:rPr>
              <a:t> </a:t>
            </a:r>
            <a:r>
              <a:rPr lang="vi-VN" sz="8800">
                <a:solidFill>
                  <a:srgbClr val="002060"/>
                </a:solidFill>
              </a:rPr>
              <a:t>Thiên thần của Chúa xây dựng đồn lũy quanh kẻ kính sợ Ngài.</a:t>
            </a:r>
            <a:endParaRPr lang="en-US" sz="8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Tk4: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Bao cơ bình xây đồn lũy quanh kẻ cậy Ngài giải thoát cứu nguy. Hãy nếm Ngài bao tốt lành, nương náu bên Ngài vinh phúc thực khôn vơi.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6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253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33 LỄ THÁNH PHERO PHAOLO LM KIM LONG</vt:lpstr>
      <vt:lpstr>Đk: Thiên thần của Chúa xây dựng đồn lũy quanh kẻ kính sợ Ngài.</vt:lpstr>
      <vt:lpstr>Tk1: Tôi luôn ca tụng Chúa, câu hát mừng Ngài chẳng ngớt trên môi. Chúa đã làm tôi hãnh diện, xin các bạn nghèo nghe nói mà vui lên.</vt:lpstr>
      <vt:lpstr>Đk: Thiên thần của Chúa xây dựng đồn lũy quanh kẻ kính sợ Ngài.</vt:lpstr>
      <vt:lpstr>Tk2: Xin theo tôi ca ngợi Chúa, ta hãy hiệp lời mừng chúa Uy Danh. Chúa đáp lời tôi khẩn cầu, cho thoát mọi điều kinh hãi và lo âu.</vt:lpstr>
      <vt:lpstr>Đk: Thiên thần của Chúa xây dựng đồn lũy quanh kẻ kính sợ Ngài.</vt:lpstr>
      <vt:lpstr>Tk3: Ai hân hoan trông về Chúa, luôn sẽ chẳng còn nhục nhã hổ ngươi. Tiếng kẻ nghèo đây khấn nài, Thiên Chúa ưng nhận cho thoát mọi nguy nan.</vt:lpstr>
      <vt:lpstr>Đk: Thiên thần của Chúa xây dựng đồn lũy quanh kẻ kính sợ Ngài.</vt:lpstr>
      <vt:lpstr>Tk4: Bao cơ bình xây đồn lũy quanh kẻ cậy Ngài giải thoát cứu nguy. Hãy nếm Ngài bao tốt lành, nương náu bên Ngài vinh phúc thực khôn vơi.</vt:lpstr>
      <vt:lpstr>Đk: Thiên thần của Chúa xây dựng đồn lũy quanh kẻ kính sợ Ngài.</vt:lpstr>
      <vt:lpstr>PowerPoint Presentation</vt:lpstr>
      <vt:lpstr>Con là Phê-rô, nghĩa là Đá, và trên Đá này Thầy sẽ xây Hội Thánh của Thầy và cửa địa ngục sẽ không thắng được.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21</cp:revision>
  <dcterms:created xsi:type="dcterms:W3CDTF">2023-12-12T06:39:41Z</dcterms:created>
  <dcterms:modified xsi:type="dcterms:W3CDTF">2023-12-12T08:12:17Z</dcterms:modified>
</cp:coreProperties>
</file>