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80" r:id="rId13"/>
    <p:sldId id="281" r:id="rId14"/>
    <p:sldId id="261" r:id="rId15"/>
    <p:sldId id="262"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39</a:t>
            </a:r>
            <a:r>
              <a:rPr lang="en-US" smtClean="0">
                <a:solidFill>
                  <a:srgbClr val="FFFF00"/>
                </a:solidFill>
              </a:rPr>
              <a:t/>
            </a:r>
            <a:br>
              <a:rPr lang="en-US" smtClean="0">
                <a:solidFill>
                  <a:srgbClr val="FFFF00"/>
                </a:solidFill>
              </a:rPr>
            </a:br>
            <a:r>
              <a:rPr lang="en-US" smtClean="0">
                <a:solidFill>
                  <a:srgbClr val="FFFF00"/>
                </a:solidFill>
              </a:rPr>
              <a:t>CHÚA NHẬT II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này con xin đến để thực thi ý Ngài.</a:t>
            </a:r>
            <a:endParaRPr lang="en-US" sz="8800">
              <a:solidFill>
                <a:schemeClr val="bg1"/>
              </a:solidFill>
            </a:endParaRPr>
          </a:p>
        </p:txBody>
      </p:sp>
    </p:spTree>
    <p:extLst>
      <p:ext uri="{BB962C8B-B14F-4D97-AF65-F5344CB8AC3E}">
        <p14:creationId xmlns:p14="http://schemas.microsoft.com/office/powerpoint/2010/main" val="1088722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71550"/>
            <a:ext cx="9144000" cy="3352800"/>
          </a:xfrm>
        </p:spPr>
        <p:txBody>
          <a:bodyPr>
            <a:noAutofit/>
          </a:bodyPr>
          <a:lstStyle/>
          <a:p>
            <a:pPr algn="just"/>
            <a:r>
              <a:rPr lang="vi-VN" sz="5400">
                <a:solidFill>
                  <a:schemeClr val="bg1"/>
                </a:solidFill>
              </a:rPr>
              <a:t>Chúng tôi đã gặp Đấng Mes-si-a nghĩa là Đức Ki-tô. Ân sủng và chân lý nhờ Người mà có.</a:t>
            </a:r>
            <a:endParaRPr lang="vi-VN" sz="54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này con xin đến để thực thi ý Ngài.</a:t>
            </a:r>
            <a:endParaRPr lang="en-US" sz="88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Tôi hằng trông đợi hết lòng ở nơi Chúa, nên Ngài cúi mình nghe tôi. Khiến tôi mở miệng xướng bài ca. Xin hát kính Ngài, đây bài ca, một bài ca mới.</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này con xin đến để thực thi ý Ngài.</a:t>
            </a:r>
            <a:endParaRPr lang="en-US" sz="88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Tk2:</a:t>
            </a:r>
            <a:r>
              <a:rPr lang="en-US" sz="5400">
                <a:solidFill>
                  <a:schemeClr val="bg1"/>
                </a:solidFill>
              </a:rPr>
              <a:t> </a:t>
            </a:r>
            <a:r>
              <a:rPr lang="vi-VN" sz="5400">
                <a:solidFill>
                  <a:schemeClr val="bg1"/>
                </a:solidFill>
              </a:rPr>
              <a:t>Chúa đâu thích gì phẩm vật và hy lễ, nhưng Ngài đã mở tai tôi. Chúa đâu có đòi lễ toàn thiêu hay lễ xá tội, con liền thưa: Này con xin đến.</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này con xin đến để thực thi ý Ngài.</a:t>
            </a:r>
            <a:endParaRPr lang="en-US" sz="88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Tk3:</a:t>
            </a:r>
            <a:r>
              <a:rPr lang="en-US" sz="5400" smtClean="0">
                <a:solidFill>
                  <a:schemeClr val="bg1"/>
                </a:solidFill>
              </a:rPr>
              <a:t> </a:t>
            </a:r>
            <a:r>
              <a:rPr lang="vi-VN" sz="5400">
                <a:solidFill>
                  <a:schemeClr val="bg1"/>
                </a:solidFill>
              </a:rPr>
              <a:t>Sách ghi rõ ràng những lời về con đó: Con tìm ý Ngài vâng theo. Kính thân Chúa Trời, Chúa của con, bao huấn giới Ngài, đây lòng con hằng luôn ủ ấp.</a:t>
            </a:r>
            <a:endParaRPr lang="en-US" sz="54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800" u="sng" smtClean="0">
                <a:solidFill>
                  <a:srgbClr val="FFFF00"/>
                </a:solidFill>
              </a:rPr>
              <a:t>Đk:</a:t>
            </a:r>
            <a:r>
              <a:rPr lang="en-US" sz="8800">
                <a:solidFill>
                  <a:schemeClr val="bg1"/>
                </a:solidFill>
              </a:rPr>
              <a:t> </a:t>
            </a:r>
            <a:r>
              <a:rPr lang="vi-VN" sz="8800">
                <a:solidFill>
                  <a:schemeClr val="bg1"/>
                </a:solidFill>
              </a:rPr>
              <a:t>Lạy Chúa này con xin đến để thực thi ý Ngài.</a:t>
            </a:r>
            <a:endParaRPr lang="en-US" sz="88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Tk4:</a:t>
            </a:r>
            <a:r>
              <a:rPr lang="en-US" sz="5400" smtClean="0">
                <a:solidFill>
                  <a:schemeClr val="bg1"/>
                </a:solidFill>
              </a:rPr>
              <a:t> </a:t>
            </a:r>
            <a:r>
              <a:rPr lang="vi-VN" sz="5400">
                <a:solidFill>
                  <a:schemeClr val="bg1"/>
                </a:solidFill>
              </a:rPr>
              <a:t>Đức công chính Ngài khấn nguyện truyền rao mãi, trong ngày nhóm hội con dân. Kính xin Chúa Trời chứng nhận cho vì Chúa biết rằng môi miệng con nào đâu im tiếng.</a:t>
            </a:r>
            <a:endParaRPr lang="en-US" sz="5400">
              <a:solidFill>
                <a:schemeClr val="bg1"/>
              </a:solidFill>
            </a:endParaRPr>
          </a:p>
        </p:txBody>
      </p:sp>
    </p:spTree>
    <p:extLst>
      <p:ext uri="{BB962C8B-B14F-4D97-AF65-F5344CB8AC3E}">
        <p14:creationId xmlns:p14="http://schemas.microsoft.com/office/powerpoint/2010/main" val="30011620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257</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Office Theme</vt:lpstr>
      <vt:lpstr>3_Office Theme</vt:lpstr>
      <vt:lpstr>1_Office Theme</vt:lpstr>
      <vt:lpstr>2_Office Theme</vt:lpstr>
      <vt:lpstr>THÁNH VỊNH 39 CHÚA NHẬT II THƯỜNG NIÊN NĂM B  LM KIM LONG</vt:lpstr>
      <vt:lpstr>Đk: Lạy Chúa này con xin đến để thực thi ý Ngài.</vt:lpstr>
      <vt:lpstr>Tk1: Tôi hằng trông đợi hết lòng ở nơi Chúa, nên Ngài cúi mình nghe tôi. Khiến tôi mở miệng xướng bài ca. Xin hát kính Ngài, đây bài ca, một bài ca mới.</vt:lpstr>
      <vt:lpstr>Đk: Lạy Chúa này con xin đến để thực thi ý Ngài.</vt:lpstr>
      <vt:lpstr>Tk2: Chúa đâu thích gì phẩm vật và hy lễ, nhưng Ngài đã mở tai tôi. Chúa đâu có đòi lễ toàn thiêu hay lễ xá tội, con liền thưa: Này con xin đến.</vt:lpstr>
      <vt:lpstr>Đk: Lạy Chúa này con xin đến để thực thi ý Ngài.</vt:lpstr>
      <vt:lpstr>Tk3: Sách ghi rõ ràng những lời về con đó: Con tìm ý Ngài vâng theo. Kính thân Chúa Trời, Chúa của con, bao huấn giới Ngài, đây lòng con hằng luôn ủ ấp.</vt:lpstr>
      <vt:lpstr>Đk: Lạy Chúa này con xin đến để thực thi ý Ngài.</vt:lpstr>
      <vt:lpstr>Tk4: Đức công chính Ngài khấn nguyện truyền rao mãi, trong ngày nhóm hội con dân. Kính xin Chúa Trời chứng nhận cho vì Chúa biết rằng môi miệng con nào đâu im tiếng.</vt:lpstr>
      <vt:lpstr>Đk: Lạy Chúa này con xin đến để thực thi ý Ngài.</vt:lpstr>
      <vt:lpstr>PowerPoint Presentation</vt:lpstr>
      <vt:lpstr>Chúng tôi đã gặp Đấng Mes-si-a nghĩa là Đức Ki-tô. Ân sủng và chân lý nhờ Người mà có.</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26</cp:revision>
  <dcterms:created xsi:type="dcterms:W3CDTF">2023-12-12T06:39:41Z</dcterms:created>
  <dcterms:modified xsi:type="dcterms:W3CDTF">2023-12-12T11:51:07Z</dcterms:modified>
</cp:coreProperties>
</file>