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Lst>
  <p:sldIdLst>
    <p:sldId id="256" r:id="rId4"/>
    <p:sldId id="257" r:id="rId5"/>
    <p:sldId id="258" r:id="rId6"/>
    <p:sldId id="270" r:id="rId7"/>
    <p:sldId id="259" r:id="rId8"/>
    <p:sldId id="275" r:id="rId9"/>
    <p:sldId id="276" r:id="rId10"/>
    <p:sldId id="277" r:id="rId11"/>
    <p:sldId id="261" r:id="rId12"/>
    <p:sldId id="262" r:id="rId13"/>
    <p:sldId id="263"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39</a:t>
            </a:r>
            <a:r>
              <a:rPr lang="en-US" smtClean="0">
                <a:solidFill>
                  <a:srgbClr val="C00000"/>
                </a:solidFill>
              </a:rPr>
              <a:t/>
            </a:r>
            <a:br>
              <a:rPr lang="en-US" smtClean="0">
                <a:solidFill>
                  <a:srgbClr val="C00000"/>
                </a:solidFill>
              </a:rPr>
            </a:br>
            <a:r>
              <a:rPr lang="en-US" smtClean="0">
                <a:solidFill>
                  <a:srgbClr val="C00000"/>
                </a:solidFill>
              </a:rPr>
              <a:t>LỄ TRUYỀN TIN</a:t>
            </a:r>
            <a:br>
              <a:rPr lang="en-US" smtClean="0">
                <a:solidFill>
                  <a:srgbClr val="C00000"/>
                </a:solidFill>
              </a:rPr>
            </a:br>
            <a:r>
              <a:rPr lang="en-US" smtClean="0">
                <a:solidFill>
                  <a:srgbClr val="C00000"/>
                </a:solidFill>
              </a:rPr>
              <a:t>LM </a:t>
            </a:r>
            <a:r>
              <a:rPr lang="en-US" smtClean="0">
                <a:solidFill>
                  <a:srgbClr val="C00000"/>
                </a:solidFill>
              </a:rPr>
              <a:t>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6600">
                <a:solidFill>
                  <a:srgbClr val="002060"/>
                </a:solidFill>
              </a:rPr>
              <a:t>Ngôi Lời đã làm người và ở giữa chúng ta, chúng ta đã thấy vinh quang Người.</a:t>
            </a:r>
            <a:endParaRPr lang="en-US" sz="5400">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này con xin đến thực thi thánh ý Ngài.</a:t>
            </a:r>
            <a:endParaRPr lang="en-US" sz="72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Tk1:</a:t>
            </a:r>
            <a:r>
              <a:rPr lang="en-US" sz="5400">
                <a:solidFill>
                  <a:srgbClr val="002060"/>
                </a:solidFill>
              </a:rPr>
              <a:t> </a:t>
            </a:r>
            <a:r>
              <a:rPr lang="vi-VN" sz="5400">
                <a:solidFill>
                  <a:srgbClr val="002060"/>
                </a:solidFill>
              </a:rPr>
              <a:t>Chúa đâu thích gì phẩm vật và hy lễ, nhưng Ngài đã mở tai tôi. Chúa đâu có đòi lễ toàn thiêu hãy lễ xá tội. Con liền thưa: Này con xin đến.</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này con xin đến thực thi thánh ý Ngài.</a:t>
            </a:r>
            <a:endParaRPr lang="en-US" sz="72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Tk2:</a:t>
            </a:r>
            <a:r>
              <a:rPr lang="en-US" sz="5400">
                <a:solidFill>
                  <a:srgbClr val="002060"/>
                </a:solidFill>
              </a:rPr>
              <a:t> </a:t>
            </a:r>
            <a:r>
              <a:rPr lang="vi-VN" sz="5400">
                <a:solidFill>
                  <a:srgbClr val="002060"/>
                </a:solidFill>
              </a:rPr>
              <a:t>Sách ghi rõ ràng những lời về con đó: Con tìm ý Ngài vâng theo. Kính thân Chúa Trời, Chúa của con, bao huấn giới Ngài, đây lòng con hằng luôn ủ ấp.</a:t>
            </a:r>
            <a:endParaRPr lang="en-US" sz="54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này con xin đến thực thi thánh ý Ngài.</a:t>
            </a:r>
            <a:endParaRPr lang="en-US" sz="7200">
              <a:solidFill>
                <a:srgbClr val="002060"/>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C00000"/>
                </a:solidFill>
              </a:rPr>
              <a:t>Tk3:</a:t>
            </a:r>
            <a:r>
              <a:rPr lang="en-US" sz="5400" smtClean="0">
                <a:solidFill>
                  <a:srgbClr val="002060"/>
                </a:solidFill>
              </a:rPr>
              <a:t> </a:t>
            </a:r>
            <a:r>
              <a:rPr lang="vi-VN" sz="5400">
                <a:solidFill>
                  <a:srgbClr val="002060"/>
                </a:solidFill>
              </a:rPr>
              <a:t>Đức công chính Ngài khấn nguyện truyền rao mãi trong ngày nhóm hội con dân. Kính xin Chúa Trời chứng nhận cho, vì Chúa biết rằng môi miệng con nào đâu im tiếng.</a:t>
            </a:r>
            <a:endParaRPr lang="en-US" sz="5400">
              <a:solidFill>
                <a:srgbClr val="002060"/>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C00000"/>
                </a:solidFill>
              </a:rPr>
              <a:t>Đk:</a:t>
            </a:r>
            <a:r>
              <a:rPr lang="en-US" sz="7200">
                <a:solidFill>
                  <a:srgbClr val="002060"/>
                </a:solidFill>
              </a:rPr>
              <a:t> </a:t>
            </a:r>
            <a:r>
              <a:rPr lang="vi-VN" sz="7200">
                <a:solidFill>
                  <a:srgbClr val="002060"/>
                </a:solidFill>
              </a:rPr>
              <a:t>Lạy Chúa, này con xin đến thực thi thánh ý Ngài.</a:t>
            </a:r>
            <a:endParaRPr lang="en-US" sz="7200">
              <a:solidFill>
                <a:srgbClr val="002060"/>
              </a:solidFill>
            </a:endParaRPr>
          </a:p>
        </p:txBody>
      </p:sp>
    </p:spTree>
    <p:extLst>
      <p:ext uri="{BB962C8B-B14F-4D97-AF65-F5344CB8AC3E}">
        <p14:creationId xmlns:p14="http://schemas.microsoft.com/office/powerpoint/2010/main" val="1900801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205</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Office Theme</vt:lpstr>
      <vt:lpstr>3_Office Theme</vt:lpstr>
      <vt:lpstr>1_Office Theme</vt:lpstr>
      <vt:lpstr>THÁNH VỊNH 39 LỄ TRUYỀN TIN LM KIM LONG</vt:lpstr>
      <vt:lpstr>Đk: Lạy Chúa, này con xin đến thực thi thánh ý Ngài.</vt:lpstr>
      <vt:lpstr>Tk1: Chúa đâu thích gì phẩm vật và hy lễ, nhưng Ngài đã mở tai tôi. Chúa đâu có đòi lễ toàn thiêu hãy lễ xá tội. Con liền thưa: Này con xin đến.</vt:lpstr>
      <vt:lpstr>Đk: Lạy Chúa, này con xin đến thực thi thánh ý Ngài.</vt:lpstr>
      <vt:lpstr>Tk2: Sách ghi rõ ràng những lời về con đó: Con tìm ý Ngài vâng theo. Kính thân Chúa Trời, Chúa của con, bao huấn giới Ngài, đây lòng con hằng luôn ủ ấp.</vt:lpstr>
      <vt:lpstr>Đk: Lạy Chúa, này con xin đến thực thi thánh ý Ngài.</vt:lpstr>
      <vt:lpstr>Tk3: Đức công chính Ngài khấn nguyện truyền rao mãi trong ngày nhóm hội con dân. Kính xin Chúa Trời chứng nhận cho, vì Chúa biết rằng môi miệng con nào đâu im tiếng.</vt:lpstr>
      <vt:lpstr>Đk: Lạy Chúa, này con xin đến thực thi thánh ý Ngài.</vt:lpstr>
      <vt:lpstr>PowerPoint Presentation</vt:lpstr>
      <vt:lpstr>Ngôi Lời đã làm người và ở giữa chúng ta, chúng ta đã thấy vinh quang Người.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15</cp:revision>
  <dcterms:created xsi:type="dcterms:W3CDTF">2023-12-12T06:39:41Z</dcterms:created>
  <dcterms:modified xsi:type="dcterms:W3CDTF">2023-12-12T07:44:10Z</dcterms:modified>
</cp:coreProperties>
</file>