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4</a:t>
            </a:r>
            <a:r>
              <a:rPr lang="en-US" smtClean="0">
                <a:solidFill>
                  <a:srgbClr val="FFFF00"/>
                </a:solidFill>
              </a:rPr>
              <a:t/>
            </a:r>
            <a:br>
              <a:rPr lang="en-US" smtClean="0">
                <a:solidFill>
                  <a:srgbClr val="FFFF00"/>
                </a:solidFill>
              </a:rPr>
            </a:br>
            <a:r>
              <a:rPr lang="en-US" smtClean="0">
                <a:solidFill>
                  <a:srgbClr val="FFFF00"/>
                </a:solidFill>
              </a:rPr>
              <a:t>CHÚA NHẬT III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581400"/>
          </a:xfrm>
        </p:spPr>
        <p:txBody>
          <a:bodyPr>
            <a:noAutofit/>
          </a:bodyPr>
          <a:lstStyle/>
          <a:p>
            <a:pPr algn="just"/>
            <a:r>
              <a:rPr lang="vi-VN" sz="5400">
                <a:solidFill>
                  <a:schemeClr val="bg1"/>
                </a:solidFill>
              </a:rPr>
              <a:t>Lạy Chúa Giêsu, xin giải thích Kinh Thánh cho chúng con, khiến lòng chúng con bừng cháy lên khi nghe Chúa phán dạy.</a:t>
            </a:r>
            <a:endParaRPr lang="vi-VN" sz="54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con chiếu ánh Thiên Nhan trên mình chúng con.</a:t>
            </a:r>
            <a:endParaRPr lang="en-US" sz="8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600" u="sng" smtClean="0">
                <a:solidFill>
                  <a:srgbClr val="FFFF00"/>
                </a:solidFill>
              </a:rPr>
              <a:t>Tk1:</a:t>
            </a:r>
            <a:r>
              <a:rPr lang="en-US" sz="4600">
                <a:solidFill>
                  <a:schemeClr val="bg1"/>
                </a:solidFill>
              </a:rPr>
              <a:t> </a:t>
            </a:r>
            <a:r>
              <a:rPr lang="vi-VN" sz="4600">
                <a:solidFill>
                  <a:schemeClr val="bg1"/>
                </a:solidFill>
              </a:rPr>
              <a:t>Vạn lạy Chúa con khấn xin Ngài, đèn trời soi xét, ngày nguy khốn này con kêu, Ngài thương tình giải thoát. Này phàm nhân cho đến bao giờ lòng còn chai đá, còn ưa thích truyện hư không chạy theo đường hão huyền.</a:t>
            </a:r>
            <a:endParaRPr lang="en-US" sz="4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con chiếu ánh Thiên Nhan trên mình chúng con.</a:t>
            </a:r>
            <a:endParaRPr lang="en-US" sz="88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600" u="sng" smtClean="0">
                <a:solidFill>
                  <a:srgbClr val="FFFF00"/>
                </a:solidFill>
              </a:rPr>
              <a:t>Tk2:</a:t>
            </a:r>
            <a:r>
              <a:rPr lang="en-US" sz="4600">
                <a:solidFill>
                  <a:schemeClr val="bg1"/>
                </a:solidFill>
              </a:rPr>
              <a:t> </a:t>
            </a:r>
            <a:r>
              <a:rPr lang="vi-VN" sz="4600">
                <a:solidFill>
                  <a:schemeClr val="bg1"/>
                </a:solidFill>
              </a:rPr>
              <a:t>Hãy nhận biết Thiên Chúa yêu vì người nào trung hiếu. Lời con mới vừa kêu lên, Ngài thương tình trả đáp. Này người ơi mau hãy run sợ, đừng phạm tội nữa, nằm yên đó hồi tâm đi, và tin cậy Chúa Trời.</a:t>
            </a:r>
            <a:endParaRPr lang="en-US" sz="4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con chiếu ánh Thiên Nhan trên mình chúng con.</a:t>
            </a:r>
            <a:endParaRPr lang="en-US" sz="88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500" u="sng" smtClean="0">
                <a:solidFill>
                  <a:srgbClr val="FFFF00"/>
                </a:solidFill>
              </a:rPr>
              <a:t>Tk3:</a:t>
            </a:r>
            <a:r>
              <a:rPr lang="en-US" sz="4500" smtClean="0">
                <a:solidFill>
                  <a:schemeClr val="bg1"/>
                </a:solidFill>
              </a:rPr>
              <a:t> </a:t>
            </a:r>
            <a:r>
              <a:rPr lang="vi-VN" sz="4500">
                <a:solidFill>
                  <a:schemeClr val="bg1"/>
                </a:solidFill>
              </a:rPr>
              <a:t>Nhiều người nói: ai sẽ ban tặng một đời hạnh phúc. Phần con vẫn chỉ trông mong Thần nhan Ngài tỏa sáng. Lòng mừng vui hơn lúc thiên hạ được mùa lúa mới, nhờ ơn Chúa dủ thương con, tặng ban đầy phước lộc.</a:t>
            </a:r>
            <a:endParaRPr lang="en-US" sz="45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con chiếu ánh Thiên Nhan trên mình chúng con.</a:t>
            </a:r>
            <a:endParaRPr lang="en-US" sz="88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249</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4 CHÚA NHẬT III THƯỜNG NIÊN NĂM B  LM KIM LONG</vt:lpstr>
      <vt:lpstr>Đk: Lạy Chúa, con chiếu ánh Thiên Nhan trên mình chúng con.</vt:lpstr>
      <vt:lpstr>Tk1: Vạn lạy Chúa con khấn xin Ngài, đèn trời soi xét, ngày nguy khốn này con kêu, Ngài thương tình giải thoát. Này phàm nhân cho đến bao giờ lòng còn chai đá, còn ưa thích truyện hư không chạy theo đường hão huyền.</vt:lpstr>
      <vt:lpstr>Đk: Lạy Chúa, con chiếu ánh Thiên Nhan trên mình chúng con.</vt:lpstr>
      <vt:lpstr>Tk2: Hãy nhận biết Thiên Chúa yêu vì người nào trung hiếu. Lời con mới vừa kêu lên, Ngài thương tình trả đáp. Này người ơi mau hãy run sợ, đừng phạm tội nữa, nằm yên đó hồi tâm đi, và tin cậy Chúa Trời.</vt:lpstr>
      <vt:lpstr>Đk: Lạy Chúa, con chiếu ánh Thiên Nhan trên mình chúng con.</vt:lpstr>
      <vt:lpstr>Tk3: Nhiều người nói: ai sẽ ban tặng một đời hạnh phúc. Phần con vẫn chỉ trông mong Thần nhan Ngài tỏa sáng. Lòng mừng vui hơn lúc thiên hạ được mùa lúa mới, nhờ ơn Chúa dủ thương con, tặng ban đầy phước lộc.</vt:lpstr>
      <vt:lpstr>Đk: Lạy Chúa, con chiếu ánh Thiên Nhan trên mình chúng con.</vt:lpstr>
      <vt:lpstr>PowerPoint Presentation</vt:lpstr>
      <vt:lpstr>Lạy Chúa Giêsu, xin giải thích Kinh Thánh cho chúng con, khiến lòng chúng con bừng cháy lên khi nghe Chúa phán dạy.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27</cp:revision>
  <dcterms:created xsi:type="dcterms:W3CDTF">2023-12-12T06:39:41Z</dcterms:created>
  <dcterms:modified xsi:type="dcterms:W3CDTF">2023-12-12T11:53:33Z</dcterms:modified>
</cp:coreProperties>
</file>