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40</a:t>
            </a:r>
            <a:r>
              <a:rPr lang="en-US" smtClean="0">
                <a:solidFill>
                  <a:srgbClr val="FFFF00"/>
                </a:solidFill>
              </a:rPr>
              <a:t/>
            </a:r>
            <a:br>
              <a:rPr lang="en-US" smtClean="0">
                <a:solidFill>
                  <a:srgbClr val="FFFF00"/>
                </a:solidFill>
              </a:rPr>
            </a:br>
            <a:r>
              <a:rPr lang="en-US" smtClean="0">
                <a:solidFill>
                  <a:srgbClr val="FFFF00"/>
                </a:solidFill>
              </a:rPr>
              <a:t>CHÚA NHẬT VII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en-US" sz="6000" smtClean="0">
                <a:solidFill>
                  <a:schemeClr val="bg1"/>
                </a:solidFill>
              </a:rPr>
              <a:t>Chúa đã sai tôi đi rao giảng Tin Mừng cho người nghèo khó, công bố ơn giải thoát cho kẻ bị giam cầm.</a:t>
            </a:r>
            <a:endParaRPr lang="vi-VN" sz="60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en-US" sz="6600" smtClean="0">
                <a:solidFill>
                  <a:schemeClr val="bg1"/>
                </a:solidFill>
              </a:rPr>
              <a:t>Xin Chúa cứu mạng con, vì thực con đắc tội với Ngài</a:t>
            </a:r>
            <a:r>
              <a:rPr lang="vi-VN" sz="6600" smtClean="0">
                <a:solidFill>
                  <a:schemeClr val="bg1"/>
                </a:solidFill>
              </a:rPr>
              <a:t>.</a:t>
            </a:r>
            <a:r>
              <a:rPr lang="en-US" sz="6600" smtClean="0">
                <a:solidFill>
                  <a:schemeClr val="bg1"/>
                </a:solidFill>
              </a:rPr>
              <a:t> </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en-US" sz="5400" smtClean="0">
                <a:solidFill>
                  <a:schemeClr val="bg1"/>
                </a:solidFill>
              </a:rPr>
              <a:t>Phúc tahy ai biết thương kẻ khó nghèo, khi gặp nguy khốn được Chúa cứu độ luôn. Chở che cho sống phúc lộc trên đời, xin đừng trao phó mặc ý lũ thù nhân.</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Xin Chúa cứu mạng con, vì thực con đắc tội với Ngài. </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en-US" sz="5400" smtClean="0">
                <a:solidFill>
                  <a:schemeClr val="bg1"/>
                </a:solidFill>
              </a:rPr>
              <a:t>Chúa thương chăm sóc khi họ yếu liệt, khi bị đau ốm là Chúa chữa lành ngay. Chúa ơi con đã mang tội với Ngài, xin Ngài thương xót mà đến cứu độ con.</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Xin Chúa cứu mạng con, vì thực con đắc tội với Ngài. </a:t>
            </a:r>
            <a:endParaRPr lang="en-US" sz="66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en-US" sz="5400" smtClean="0">
                <a:solidFill>
                  <a:schemeClr val="bg1"/>
                </a:solidFill>
              </a:rPr>
              <a:t>Bởi con luôn sống vô tội giữa đời, nên Ngài nâng đỡ, đặt mãi trước Thần Nhan</a:t>
            </a:r>
            <a:r>
              <a:rPr lang="vi-VN" sz="5400" smtClean="0">
                <a:solidFill>
                  <a:schemeClr val="bg1"/>
                </a:solidFill>
              </a:rPr>
              <a:t>.</a:t>
            </a:r>
            <a:r>
              <a:rPr lang="en-US" sz="5400" smtClean="0">
                <a:solidFill>
                  <a:schemeClr val="bg1"/>
                </a:solidFill>
              </a:rPr>
              <a:t> Chúc khen muôn thuở muôn đời, ca tụng Thiên Chúa, là Chúa Ít-ra-el</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Xin Chúa cứu mạng con, vì thực con đắc tội với Ngài. </a:t>
            </a:r>
            <a:endParaRPr lang="en-US" sz="66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212</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40 CHÚA NHẬT VII THƯỜNG NIÊN NĂM B  LM KIM LONG</vt:lpstr>
      <vt:lpstr>Đk: Xin Chúa cứu mạng con, vì thực con đắc tội với Ngài. </vt:lpstr>
      <vt:lpstr>Tk1: Phúc tahy ai biết thương kẻ khó nghèo, khi gặp nguy khốn được Chúa cứu độ luôn. Chở che cho sống phúc lộc trên đời, xin đừng trao phó mặc ý lũ thù nhân.</vt:lpstr>
      <vt:lpstr>Đk: Xin Chúa cứu mạng con, vì thực con đắc tội với Ngài. </vt:lpstr>
      <vt:lpstr>Tk2: Chúa thương chăm sóc khi họ yếu liệt, khi bị đau ốm là Chúa chữa lành ngay. Chúa ơi con đã mang tội với Ngài, xin Ngài thương xót mà đến cứu độ con.</vt:lpstr>
      <vt:lpstr>Đk: Xin Chúa cứu mạng con, vì thực con đắc tội với Ngài. </vt:lpstr>
      <vt:lpstr>Tk3: Bởi con luôn sống vô tội giữa đời, nên Ngài nâng đỡ, đặt mãi trước Thần Nhan. Chúc khen muôn thuở muôn đời, ca tụng Thiên Chúa, là Chúa Ít-ra-el</vt:lpstr>
      <vt:lpstr>Đk: Xin Chúa cứu mạng con, vì thực con đắc tội với Ngài. </vt:lpstr>
      <vt:lpstr>PowerPoint Presentation</vt:lpstr>
      <vt:lpstr>Chúa đã sai tôi đi rao giảng Tin Mừng cho người nghèo khó, công bố ơn giải thoát cho kẻ bị giam cầm.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34</cp:revision>
  <dcterms:created xsi:type="dcterms:W3CDTF">2023-12-12T06:39:41Z</dcterms:created>
  <dcterms:modified xsi:type="dcterms:W3CDTF">2023-12-12T12:17:13Z</dcterms:modified>
</cp:coreProperties>
</file>