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7" r:id="rId12"/>
    <p:sldId id="278" r:id="rId13"/>
    <p:sldId id="279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44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LỄ ĐỨC MẸ HỒN XÁC LÊN TRỜI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Hoàng hậu đứng bên hữu Đức Vua, trang điểm vàng ô-phia diễm lệ.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en-US" sz="6600" smtClean="0">
                <a:solidFill>
                  <a:srgbClr val="002060"/>
                </a:solidFill>
              </a:rPr>
              <a:t>Đức Maria được rước lên trời, muôn vàn thiên sứ hỉ hoan vui mừng.</a:t>
            </a:r>
            <a:endParaRPr lang="en-US" sz="54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Hoàng hậu đứng bên hữu Đức Vua, trang điểm vàng ô-phia diễm lệ.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Tk1: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Hoàng hậu đứng bên hữu Đức Vua, trang điểm vàng ô-phia diễm lệ.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Hoàng hậu đứng bên hữu Đức Vua, trang điểm vàng ô-phia diễm lệ.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Tk2: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Tôn nương hỡi coi đi lắng nghe nào, quên dân tộc quên đi nhà phụ thân.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Hoàng hậu đứng bên hữu Đức Vua, trang điểm vàng ô-phia diễm lệ.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Tk3:</a:t>
            </a:r>
            <a:r>
              <a:rPr lang="en-US" sz="7200" smtClean="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Bao hương sắc quân vương rất yêu vì, mau vô lạy Đức Chúa của nàng đi.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Hoàng hậu đứng bên hữu Đức Vua, trang điểm vàng ô-phia diễm lệ.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80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Tk4:</a:t>
            </a:r>
            <a:r>
              <a:rPr lang="en-US" sz="7200" smtClean="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Bao vui sướng hoan ca rất tưng bừng, đây bao người đi vô tận hoàng cung.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1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185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44 LỄ ĐỨC MẸ HỒN XÁC LÊN TRỜI  LM KIM LONG</vt:lpstr>
      <vt:lpstr>Đk: Hoàng hậu đứng bên hữu Đức Vua, trang điểm vàng ô-phia diễm lệ.</vt:lpstr>
      <vt:lpstr>Tk1: Hoàng hậu đứng bên hữu Đức Vua, trang điểm vàng ô-phia diễm lệ.</vt:lpstr>
      <vt:lpstr>Đk: Hoàng hậu đứng bên hữu Đức Vua, trang điểm vàng ô-phia diễm lệ.</vt:lpstr>
      <vt:lpstr>Tk2: Tôn nương hỡi coi đi lắng nghe nào, quên dân tộc quên đi nhà phụ thân.</vt:lpstr>
      <vt:lpstr>Đk: Hoàng hậu đứng bên hữu Đức Vua, trang điểm vàng ô-phia diễm lệ.</vt:lpstr>
      <vt:lpstr>Tk3: Bao hương sắc quân vương rất yêu vì, mau vô lạy Đức Chúa của nàng đi.</vt:lpstr>
      <vt:lpstr>Đk: Hoàng hậu đứng bên hữu Đức Vua, trang điểm vàng ô-phia diễm lệ.</vt:lpstr>
      <vt:lpstr>Tk4: Bao vui sướng hoan ca rất tưng bừng, đây bao người đi vô tận hoàng cung.</vt:lpstr>
      <vt:lpstr>Đk: Hoàng hậu đứng bên hữu Đức Vua, trang điểm vàng ô-phia diễm lệ.</vt:lpstr>
      <vt:lpstr>PowerPoint Presentation</vt:lpstr>
      <vt:lpstr>Đức Maria được rước lên trời, muôn vàn thiên sứ hỉ hoan vui mừng.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17</cp:revision>
  <dcterms:created xsi:type="dcterms:W3CDTF">2023-12-12T06:39:41Z</dcterms:created>
  <dcterms:modified xsi:type="dcterms:W3CDTF">2023-12-12T08:00:24Z</dcterms:modified>
</cp:coreProperties>
</file>