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70" r:id="rId5"/>
    <p:sldId id="259" r:id="rId6"/>
    <p:sldId id="271" r:id="rId7"/>
    <p:sldId id="260" r:id="rId8"/>
    <p:sldId id="272" r:id="rId9"/>
    <p:sldId id="261" r:id="rId10"/>
    <p:sldId id="262" r:id="rId11"/>
    <p:sldId id="263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73" autoAdjust="0"/>
    <p:restoredTop sz="94693" autoAdjust="0"/>
  </p:normalViewPr>
  <p:slideViewPr>
    <p:cSldViewPr>
      <p:cViewPr>
        <p:scale>
          <a:sx n="125" d="100"/>
          <a:sy n="125" d="100"/>
        </p:scale>
        <p:origin x="-1618" y="-67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5464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0352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633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639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522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751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515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1195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7614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04788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198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4829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6000" r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9C4AFC-49E7-4410-AD5D-CE20BB0DBB8C}" type="datetimeFigureOut">
              <a:rPr lang="en-US" smtClean="0"/>
              <a:t>12/12/2023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3F5A96-A150-4AD5-B901-1C622FB5C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7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r>
              <a:rPr lang="en-US" smtClean="0">
                <a:solidFill>
                  <a:srgbClr val="C00000"/>
                </a:solidFill>
              </a:rPr>
              <a:t>THÁNH </a:t>
            </a:r>
            <a:r>
              <a:rPr lang="en-US" smtClean="0">
                <a:solidFill>
                  <a:srgbClr val="C00000"/>
                </a:solidFill>
              </a:rPr>
              <a:t>VỊNH 46</a:t>
            </a:r>
            <a:r>
              <a:rPr lang="en-US" smtClean="0">
                <a:solidFill>
                  <a:srgbClr val="C00000"/>
                </a:solidFill>
              </a:rPr>
              <a:t/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CHÚA NHẬT CHÚA THĂNG THIÊN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NĂM </a:t>
            </a:r>
            <a:r>
              <a:rPr lang="en-US" smtClean="0">
                <a:solidFill>
                  <a:srgbClr val="C00000"/>
                </a:solidFill>
              </a:rPr>
              <a:t>B</a:t>
            </a:r>
            <a:br>
              <a:rPr lang="en-US" smtClean="0">
                <a:solidFill>
                  <a:srgbClr val="C00000"/>
                </a:solidFill>
              </a:rPr>
            </a:br>
            <a:r>
              <a:rPr lang="en-US" smtClean="0">
                <a:solidFill>
                  <a:srgbClr val="C00000"/>
                </a:solidFill>
              </a:rPr>
              <a:t>LM KIM LONG</a:t>
            </a:r>
            <a:endParaRPr lang="en-US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847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047750"/>
            <a:ext cx="9144000" cy="3352800"/>
          </a:xfrm>
        </p:spPr>
        <p:txBody>
          <a:bodyPr>
            <a:noAutofit/>
          </a:bodyPr>
          <a:lstStyle/>
          <a:p>
            <a:pPr algn="just"/>
            <a:r>
              <a:rPr lang="vi-VN" sz="5400">
                <a:solidFill>
                  <a:srgbClr val="002060"/>
                </a:solidFill>
              </a:rPr>
              <a:t>Chúa nói: “Các con hãy ra đi giảng dạy muôn dân, và đây Thầy ở cùng các con mọi ngày cho đến tận thế.” </a:t>
            </a:r>
            <a:endParaRPr lang="en-US">
              <a:solidFill>
                <a:srgbClr val="00206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6200" y="133350"/>
            <a:ext cx="4191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u="sng" smtClean="0">
                <a:solidFill>
                  <a:srgbClr val="C00000"/>
                </a:solidFill>
              </a:rPr>
              <a:t>Alleluia-Alleluia: </a:t>
            </a:r>
            <a:endParaRPr lang="en-US" sz="3600" u="sng">
              <a:solidFill>
                <a:srgbClr val="C0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705600" y="4497169"/>
            <a:ext cx="205376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3600" smtClean="0">
                <a:solidFill>
                  <a:srgbClr val="C00000"/>
                </a:solidFill>
              </a:rPr>
              <a:t>Alleluia… </a:t>
            </a:r>
            <a:endParaRPr lang="en-US" sz="360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>
                <a:solidFill>
                  <a:srgbClr val="002060"/>
                </a:solidFill>
              </a:rPr>
              <a:t> </a:t>
            </a:r>
            <a:r>
              <a:rPr lang="vi-VN" sz="6600">
                <a:solidFill>
                  <a:srgbClr val="002060"/>
                </a:solidFill>
              </a:rPr>
              <a:t>Chúa tiến lên giữa tiếng reo mừng, Chúa tiến lên trong tiếng kèn vang.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Tk1:</a:t>
            </a:r>
            <a:r>
              <a:rPr lang="en-US" sz="540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Vỗ tay đi nào muôn dân hỡi, tán tụng Thiên Chúa, mau hò reo. Vì Chúa Đấng Tối Cao khả úy, là Đại Vương thống trị địa cầu.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 smtClean="0">
                <a:solidFill>
                  <a:srgbClr val="002060"/>
                </a:solidFill>
              </a:rPr>
              <a:t> </a:t>
            </a:r>
            <a:r>
              <a:rPr lang="vi-VN" sz="6600">
                <a:solidFill>
                  <a:srgbClr val="002060"/>
                </a:solidFill>
              </a:rPr>
              <a:t>Chúa tiến lên giữa tiếng reo mừng, Chúa tiến lên trong tiếng kèn vang.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Tk2:</a:t>
            </a:r>
            <a:r>
              <a:rPr lang="en-US" sz="540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Chúa đi lên ngàn câu hoan chúc, Chúa ngự lên giữa điệu kèn vang. Đàn hát hãy tấu vang mừng Chúa, và hòa ca kính Vua ta thờ.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 smtClean="0">
                <a:solidFill>
                  <a:srgbClr val="002060"/>
                </a:solidFill>
              </a:rPr>
              <a:t> </a:t>
            </a:r>
            <a:r>
              <a:rPr lang="vi-VN" sz="6600">
                <a:solidFill>
                  <a:srgbClr val="002060"/>
                </a:solidFill>
              </a:rPr>
              <a:t>Chúa tiến lên giữa tiếng reo mừng, Chúa tiến lên trong tiếng kèn vang.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en-US" sz="5400" u="sng" smtClean="0">
                <a:solidFill>
                  <a:srgbClr val="C00000"/>
                </a:solidFill>
              </a:rPr>
              <a:t>Tk3:</a:t>
            </a:r>
            <a:r>
              <a:rPr lang="en-US" sz="5400" smtClean="0">
                <a:solidFill>
                  <a:srgbClr val="002060"/>
                </a:solidFill>
              </a:rPr>
              <a:t> </a:t>
            </a:r>
            <a:r>
              <a:rPr lang="vi-VN" sz="5400">
                <a:solidFill>
                  <a:srgbClr val="002060"/>
                </a:solidFill>
              </a:rPr>
              <a:t>Đức Vua cai trị cả thế giới, tiến Ngài muôn khúc ca tuyệt luân. Này Chúa vẫn thống trị vạn quốc, hằng ngự trên thánh ngai của Ngài.</a:t>
            </a:r>
            <a:endParaRPr lang="en-US" sz="54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pPr algn="just"/>
            <a:r>
              <a:rPr lang="en-US" sz="6600" u="sng" smtClean="0">
                <a:solidFill>
                  <a:srgbClr val="C00000"/>
                </a:solidFill>
              </a:rPr>
              <a:t>Đk:</a:t>
            </a:r>
            <a:r>
              <a:rPr lang="en-US" sz="6600" smtClean="0">
                <a:solidFill>
                  <a:srgbClr val="002060"/>
                </a:solidFill>
              </a:rPr>
              <a:t> </a:t>
            </a:r>
            <a:r>
              <a:rPr lang="vi-VN" sz="6600">
                <a:solidFill>
                  <a:srgbClr val="002060"/>
                </a:solidFill>
              </a:rPr>
              <a:t>Chúa tiến lên giữa tiếng reo mừng, Chúa tiến lên trong tiếng kèn vang.</a:t>
            </a:r>
            <a:endParaRPr lang="en-US" sz="660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57497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/>
          <a:lstStyle/>
          <a:p>
            <a:pPr algn="just"/>
            <a:endParaRPr lang="en-US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9741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3">
      <a:majorFont>
        <a:latin typeface="UTM American Sans"/>
        <a:ea typeface=""/>
        <a:cs typeface=""/>
      </a:majorFont>
      <a:minorFont>
        <a:latin typeface="UTM America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210</Words>
  <Application>Microsoft Office PowerPoint</Application>
  <PresentationFormat>On-screen Show (16:9)</PresentationFormat>
  <Paragraphs>11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THÁNH VỊNH 46 CHÚA NHẬT CHÚA THĂNG THIÊN NĂM B LM KIM LONG</vt:lpstr>
      <vt:lpstr>Đk: Chúa tiến lên giữa tiếng reo mừng, Chúa tiến lên trong tiếng kèn vang.</vt:lpstr>
      <vt:lpstr>Tk1: Vỗ tay đi nào muôn dân hỡi, tán tụng Thiên Chúa, mau hò reo. Vì Chúa Đấng Tối Cao khả úy, là Đại Vương thống trị địa cầu.</vt:lpstr>
      <vt:lpstr>Đk: Chúa tiến lên giữa tiếng reo mừng, Chúa tiến lên trong tiếng kèn vang.</vt:lpstr>
      <vt:lpstr>Tk2: Chúa đi lên ngàn câu hoan chúc, Chúa ngự lên giữa điệu kèn vang. Đàn hát hãy tấu vang mừng Chúa, và hòa ca kính Vua ta thờ.</vt:lpstr>
      <vt:lpstr>Đk: Chúa tiến lên giữa tiếng reo mừng, Chúa tiến lên trong tiếng kèn vang.</vt:lpstr>
      <vt:lpstr>Tk3: Đức Vua cai trị cả thế giới, tiến Ngài muôn khúc ca tuyệt luân. Này Chúa vẫn thống trị vạn quốc, hằng ngự trên thánh ngai của Ngài.</vt:lpstr>
      <vt:lpstr>Đk: Chúa tiến lên giữa tiếng reo mừng, Chúa tiến lên trong tiếng kèn vang.</vt:lpstr>
      <vt:lpstr>PowerPoint Presentation</vt:lpstr>
      <vt:lpstr>Chúa nói: “Các con hãy ra đi giảng dạy muôn dân, và đây Thầy ở cùng các con mọi ngày cho đến tận thế.”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THÁNH VỊNH 79 CHÚA NHẬT I MÙA VỌNG NĂM B LM KIM LONG</dc:title>
  <dc:creator>Hung Nam</dc:creator>
  <cp:lastModifiedBy>Hung Nam</cp:lastModifiedBy>
  <cp:revision>18</cp:revision>
  <dcterms:created xsi:type="dcterms:W3CDTF">2023-12-12T06:39:41Z</dcterms:created>
  <dcterms:modified xsi:type="dcterms:W3CDTF">2023-12-12T10:34:28Z</dcterms:modified>
</cp:coreProperties>
</file>