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70" r:id="rId5"/>
    <p:sldId id="259" r:id="rId6"/>
    <p:sldId id="271" r:id="rId7"/>
    <p:sldId id="260" r:id="rId8"/>
    <p:sldId id="272" r:id="rId9"/>
    <p:sldId id="261" r:id="rId10"/>
    <p:sldId id="262" r:id="rId11"/>
    <p:sldId id="263"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25" d="100"/>
          <a:sy n="125" d="100"/>
        </p:scale>
        <p:origin x="-1618" y="-6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B6FC48-A694-4A61-B061-EEB032360372}" type="datetimeFigureOut">
              <a:rPr lang="en-US" smtClean="0"/>
              <a:t>12/12/2023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373EF4-43FC-4964-968C-59070CA3587D}" type="slidenum">
              <a:rPr lang="en-US" smtClean="0"/>
              <a:t>‹#›</a:t>
            </a:fld>
            <a:endParaRPr lang="en-US"/>
          </a:p>
        </p:txBody>
      </p:sp>
    </p:spTree>
    <p:extLst>
      <p:ext uri="{BB962C8B-B14F-4D97-AF65-F5344CB8AC3E}">
        <p14:creationId xmlns:p14="http://schemas.microsoft.com/office/powerpoint/2010/main" val="2848530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373EF4-43FC-4964-968C-59070CA3587D}" type="slidenum">
              <a:rPr lang="en-US" smtClean="0"/>
              <a:t>10</a:t>
            </a:fld>
            <a:endParaRPr lang="en-US"/>
          </a:p>
        </p:txBody>
      </p:sp>
    </p:spTree>
    <p:extLst>
      <p:ext uri="{BB962C8B-B14F-4D97-AF65-F5344CB8AC3E}">
        <p14:creationId xmlns:p14="http://schemas.microsoft.com/office/powerpoint/2010/main" val="1818292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FFFF00"/>
                </a:solidFill>
              </a:rPr>
              <a:t>THÁNH </a:t>
            </a:r>
            <a:r>
              <a:rPr lang="en-US">
                <a:solidFill>
                  <a:srgbClr val="FFFF00"/>
                </a:solidFill>
              </a:rPr>
              <a:t>VỊNH </a:t>
            </a:r>
            <a:r>
              <a:rPr lang="en-US" smtClean="0">
                <a:solidFill>
                  <a:srgbClr val="FFFF00"/>
                </a:solidFill>
              </a:rPr>
              <a:t>50</a:t>
            </a:r>
            <a:r>
              <a:rPr lang="en-US">
                <a:solidFill>
                  <a:srgbClr val="FFFF00"/>
                </a:solidFill>
              </a:rPr>
              <a:t/>
            </a:r>
            <a:br>
              <a:rPr lang="en-US">
                <a:solidFill>
                  <a:srgbClr val="FFFF00"/>
                </a:solidFill>
              </a:rPr>
            </a:br>
            <a:r>
              <a:rPr lang="en-US" smtClean="0">
                <a:solidFill>
                  <a:srgbClr val="FFFF00"/>
                </a:solidFill>
              </a:rPr>
              <a:t>CHÚA </a:t>
            </a:r>
            <a:r>
              <a:rPr lang="en-US">
                <a:solidFill>
                  <a:srgbClr val="FFFF00"/>
                </a:solidFill>
              </a:rPr>
              <a:t>NHẬT </a:t>
            </a:r>
            <a:r>
              <a:rPr lang="en-US" smtClean="0">
                <a:solidFill>
                  <a:srgbClr val="FFFF00"/>
                </a:solidFill>
              </a:rPr>
              <a:t>V </a:t>
            </a:r>
            <a:r>
              <a:rPr lang="en-US">
                <a:solidFill>
                  <a:srgbClr val="FFFF00"/>
                </a:solidFill>
              </a:rPr>
              <a:t>MÙA CHAY</a:t>
            </a:r>
            <a:br>
              <a:rPr lang="en-US">
                <a:solidFill>
                  <a:srgbClr val="FFFF00"/>
                </a:solidFill>
              </a:rPr>
            </a:br>
            <a:r>
              <a:rPr lang="en-US">
                <a:solidFill>
                  <a:srgbClr val="FFFF00"/>
                </a:solidFill>
              </a:rPr>
              <a:t>NĂM </a:t>
            </a:r>
            <a:r>
              <a:rPr lang="en-US" smtClean="0">
                <a:solidFill>
                  <a:srgbClr val="FFFF00"/>
                </a:solidFill>
              </a:rPr>
              <a:t>B</a:t>
            </a:r>
            <a:br>
              <a:rPr lang="en-US" smtClean="0">
                <a:solidFill>
                  <a:srgbClr val="FFFF00"/>
                </a:solidFill>
              </a:rPr>
            </a:br>
            <a:r>
              <a:rPr lang="en-US" smtClean="0">
                <a:solidFill>
                  <a:srgbClr val="FFFF00"/>
                </a:solidFill>
              </a:rPr>
              <a:t>LM KIM LONG</a:t>
            </a:r>
            <a:endParaRPr lang="en-US">
              <a:solidFill>
                <a:srgbClr val="FFFF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71550"/>
            <a:ext cx="9144000" cy="3352800"/>
          </a:xfrm>
        </p:spPr>
        <p:txBody>
          <a:bodyPr>
            <a:noAutofit/>
          </a:bodyPr>
          <a:lstStyle/>
          <a:p>
            <a:pPr algn="just"/>
            <a:r>
              <a:rPr lang="vi-VN" sz="5400">
                <a:solidFill>
                  <a:schemeClr val="bg1"/>
                </a:solidFill>
              </a:rPr>
              <a:t>Chúa phán: “Ai phụng sự Ta hãy theo Ta, và Ta ở đâu thì người phụng sự Ta cũng sẽ ở đó”.</a:t>
            </a:r>
            <a:endParaRPr lang="en-US">
              <a:solidFill>
                <a:schemeClr val="bg1"/>
              </a:solidFill>
            </a:endParaRPr>
          </a:p>
        </p:txBody>
      </p:sp>
      <p:sp>
        <p:nvSpPr>
          <p:cNvPr id="3" name="Rectangle 2"/>
          <p:cNvSpPr/>
          <p:nvPr/>
        </p:nvSpPr>
        <p:spPr>
          <a:xfrm>
            <a:off x="76200" y="133350"/>
            <a:ext cx="5943600" cy="646331"/>
          </a:xfrm>
          <a:prstGeom prst="rect">
            <a:avLst/>
          </a:prstGeom>
        </p:spPr>
        <p:txBody>
          <a:bodyPr wrap="square">
            <a:spAutoFit/>
          </a:bodyPr>
          <a:lstStyle/>
          <a:p>
            <a:r>
              <a:rPr lang="en-US" sz="3600" u="sng" smtClean="0">
                <a:solidFill>
                  <a:srgbClr val="FFFF00"/>
                </a:solidFill>
              </a:rPr>
              <a:t>Câu Xướng Trước Phúc Âm</a:t>
            </a:r>
            <a:endParaRPr lang="en-US" sz="3600" u="sng">
              <a:solidFill>
                <a:srgbClr val="FFFF00"/>
              </a:solidFill>
            </a:endParaRPr>
          </a:p>
        </p:txBody>
      </p:sp>
    </p:spTree>
    <p:extLst>
      <p:ext uri="{BB962C8B-B14F-4D97-AF65-F5344CB8AC3E}">
        <p14:creationId xmlns:p14="http://schemas.microsoft.com/office/powerpoint/2010/main" val="1041974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a:solidFill>
                  <a:schemeClr val="bg1"/>
                </a:solidFill>
              </a:rPr>
              <a:t> </a:t>
            </a:r>
            <a:r>
              <a:rPr lang="vi-VN" sz="6600">
                <a:solidFill>
                  <a:schemeClr val="bg1"/>
                </a:solidFill>
              </a:rPr>
              <a:t>Ôi lạy Chúa xin tạo cho con trái tim trong sạch.</a:t>
            </a:r>
            <a:endParaRPr lang="en-US" sz="66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Tk1:</a:t>
            </a:r>
            <a:r>
              <a:rPr lang="en-US" sz="5400">
                <a:solidFill>
                  <a:schemeClr val="bg1"/>
                </a:solidFill>
              </a:rPr>
              <a:t> </a:t>
            </a:r>
            <a:r>
              <a:rPr lang="vi-VN" sz="5400">
                <a:solidFill>
                  <a:schemeClr val="bg1"/>
                </a:solidFill>
              </a:rPr>
              <a:t>Xin thương con lạy Chúa theo lượng từ bi Chúa, xóa tội con theo lượng hải hà. Rửa con sạch muôn vàn lầm lỗi, tội tình con xin Ngài tẩy luyện.</a:t>
            </a:r>
            <a:endParaRPr lang="en-US" sz="54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smtClean="0">
                <a:solidFill>
                  <a:schemeClr val="bg1"/>
                </a:solidFill>
              </a:rPr>
              <a:t> </a:t>
            </a:r>
            <a:r>
              <a:rPr lang="vi-VN" sz="6600">
                <a:solidFill>
                  <a:schemeClr val="bg1"/>
                </a:solidFill>
              </a:rPr>
              <a:t>Ôi lạy Chúa xin tạo cho con trái tim trong sạch.</a:t>
            </a:r>
            <a:endParaRPr lang="en-US" sz="6600">
              <a:solidFill>
                <a:schemeClr val="bg1"/>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Tk2:</a:t>
            </a:r>
            <a:r>
              <a:rPr lang="en-US" sz="5400">
                <a:solidFill>
                  <a:schemeClr val="bg1"/>
                </a:solidFill>
              </a:rPr>
              <a:t> </a:t>
            </a:r>
            <a:r>
              <a:rPr lang="vi-VN" sz="5400">
                <a:solidFill>
                  <a:schemeClr val="bg1"/>
                </a:solidFill>
              </a:rPr>
              <a:t>Ban cho con, lạy Chúa cõi lòng thực trong trắng, phú vào con tinh thần vững mạnh. Chớ xua từ con khỏi mặt Chúa, đừng biệt con khỏi Thần Trí Ngài.</a:t>
            </a:r>
            <a:endParaRPr lang="en-US" sz="54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smtClean="0">
                <a:solidFill>
                  <a:schemeClr val="bg1"/>
                </a:solidFill>
              </a:rPr>
              <a:t> </a:t>
            </a:r>
            <a:r>
              <a:rPr lang="vi-VN" sz="6600">
                <a:solidFill>
                  <a:schemeClr val="bg1"/>
                </a:solidFill>
              </a:rPr>
              <a:t>Ôi lạy Chúa xin tạo cho con trái tim trong sạch.</a:t>
            </a:r>
            <a:endParaRPr lang="en-US" sz="6600">
              <a:solidFill>
                <a:schemeClr val="bg1"/>
              </a:solidFill>
            </a:endParaRPr>
          </a:p>
        </p:txBody>
      </p:sp>
    </p:spTree>
    <p:extLst>
      <p:ext uri="{BB962C8B-B14F-4D97-AF65-F5344CB8AC3E}">
        <p14:creationId xmlns:p14="http://schemas.microsoft.com/office/powerpoint/2010/main" val="3545749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5400" u="sng" smtClean="0">
                <a:solidFill>
                  <a:srgbClr val="FFFF00"/>
                </a:solidFill>
              </a:rPr>
              <a:t>Tk3:</a:t>
            </a:r>
            <a:r>
              <a:rPr lang="en-US" sz="5400" smtClean="0">
                <a:solidFill>
                  <a:schemeClr val="bg1"/>
                </a:solidFill>
              </a:rPr>
              <a:t> </a:t>
            </a:r>
            <a:r>
              <a:rPr lang="vi-VN" sz="5400">
                <a:solidFill>
                  <a:schemeClr val="bg1"/>
                </a:solidFill>
              </a:rPr>
              <a:t>Cho con vui được thấy ơn Ngài thương cứu rỗi, đỡ vực con theo lòng quảng đại. Lối đi Ngài con sẽ dạy dỗ để tội nhân trở lại với Ngài.</a:t>
            </a:r>
            <a:endParaRPr lang="en-US" sz="54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6600" u="sng" smtClean="0">
                <a:solidFill>
                  <a:srgbClr val="FFFF00"/>
                </a:solidFill>
              </a:rPr>
              <a:t>Đk:</a:t>
            </a:r>
            <a:r>
              <a:rPr lang="en-US" sz="6600" smtClean="0">
                <a:solidFill>
                  <a:schemeClr val="bg1"/>
                </a:solidFill>
              </a:rPr>
              <a:t> </a:t>
            </a:r>
            <a:r>
              <a:rPr lang="vi-VN" sz="6600">
                <a:solidFill>
                  <a:schemeClr val="bg1"/>
                </a:solidFill>
              </a:rPr>
              <a:t>Ôi lạy Chúa xin tạo cho con trái tim trong sạch.</a:t>
            </a:r>
            <a:endParaRPr lang="en-US" sz="6600">
              <a:solidFill>
                <a:schemeClr val="bg1"/>
              </a:solidFill>
            </a:endParaRPr>
          </a:p>
        </p:txBody>
      </p:sp>
    </p:spTree>
    <p:extLst>
      <p:ext uri="{BB962C8B-B14F-4D97-AF65-F5344CB8AC3E}">
        <p14:creationId xmlns:p14="http://schemas.microsoft.com/office/powerpoint/2010/main" val="3545749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202</Words>
  <Application>Microsoft Office PowerPoint</Application>
  <PresentationFormat>On-screen Show (16:9)</PresentationFormat>
  <Paragraphs>11</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THÁNH VỊNH 50 CHÚA NHẬT V MÙA CHAY NĂM B LM KIM LONG</vt:lpstr>
      <vt:lpstr>Đk: Ôi lạy Chúa xin tạo cho con trái tim trong sạch.</vt:lpstr>
      <vt:lpstr>Tk1: Xin thương con lạy Chúa theo lượng từ bi Chúa, xóa tội con theo lượng hải hà. Rửa con sạch muôn vàn lầm lỗi, tội tình con xin Ngài tẩy luyện.</vt:lpstr>
      <vt:lpstr>Đk: Ôi lạy Chúa xin tạo cho con trái tim trong sạch.</vt:lpstr>
      <vt:lpstr>Tk2: Ban cho con, lạy Chúa cõi lòng thực trong trắng, phú vào con tinh thần vững mạnh. Chớ xua từ con khỏi mặt Chúa, đừng biệt con khỏi Thần Trí Ngài.</vt:lpstr>
      <vt:lpstr>Đk: Ôi lạy Chúa xin tạo cho con trái tim trong sạch.</vt:lpstr>
      <vt:lpstr>Tk3: Cho con vui được thấy ơn Ngài thương cứu rỗi, đỡ vực con theo lòng quảng đại. Lối đi Ngài con sẽ dạy dỗ để tội nhân trở lại với Ngài.</vt:lpstr>
      <vt:lpstr>Đk: Ôi lạy Chúa xin tạo cho con trái tim trong sạch.</vt:lpstr>
      <vt:lpstr>PowerPoint Presentation</vt:lpstr>
      <vt:lpstr>Chúa phán: “Ai phụng sự Ta hãy theo Ta, và Ta ở đâu thì người phụng sự Ta cũng sẽ ở đó”.</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11</cp:revision>
  <dcterms:created xsi:type="dcterms:W3CDTF">2023-12-12T06:39:41Z</dcterms:created>
  <dcterms:modified xsi:type="dcterms:W3CDTF">2023-12-12T09:08:28Z</dcterms:modified>
</cp:coreProperties>
</file>