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73" r:id="rId10"/>
    <p:sldId id="274" r:id="rId11"/>
    <p:sldId id="261" r:id="rId12"/>
    <p:sldId id="262" r:id="rId13"/>
    <p:sldId id="263"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1618" y="-6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a:t>
            </a:r>
            <a:r>
              <a:rPr lang="en-US" smtClean="0">
                <a:solidFill>
                  <a:srgbClr val="FFFF00"/>
                </a:solidFill>
              </a:rPr>
              <a:t>VỊNH 50</a:t>
            </a:r>
            <a:r>
              <a:rPr lang="en-US" smtClean="0">
                <a:solidFill>
                  <a:srgbClr val="FFFF00"/>
                </a:solidFill>
              </a:rPr>
              <a:t/>
            </a:r>
            <a:br>
              <a:rPr lang="en-US" smtClean="0">
                <a:solidFill>
                  <a:srgbClr val="FFFF00"/>
                </a:solidFill>
              </a:rPr>
            </a:br>
            <a:r>
              <a:rPr lang="en-US" smtClean="0">
                <a:solidFill>
                  <a:srgbClr val="FFFF00"/>
                </a:solidFill>
              </a:rPr>
              <a:t>THỨ TƯ LỄ TRO</a:t>
            </a:r>
            <a:br>
              <a:rPr lang="en-US" smtClean="0">
                <a:solidFill>
                  <a:srgbClr val="FFFF00"/>
                </a:solidFill>
              </a:rPr>
            </a:br>
            <a:r>
              <a:rPr lang="en-US" smtClean="0">
                <a:solidFill>
                  <a:srgbClr val="FFFF00"/>
                </a:solidFill>
              </a:rPr>
              <a:t>NĂM </a:t>
            </a:r>
            <a:r>
              <a:rPr lang="en-US" smtClean="0">
                <a:solidFill>
                  <a:srgbClr val="FFFF00"/>
                </a:solidFill>
              </a:rPr>
              <a:t>B</a:t>
            </a:r>
            <a:br>
              <a:rPr lang="en-US" smtClean="0">
                <a:solidFill>
                  <a:srgbClr val="FFFF00"/>
                </a:solidFill>
              </a:rPr>
            </a:br>
            <a:r>
              <a:rPr lang="en-US" smtClean="0">
                <a:solidFill>
                  <a:srgbClr val="FFFF00"/>
                </a:solidFill>
              </a:rPr>
              <a:t>LM 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Lạy Chúa xin thương chúng con vì chúng con đã phạm đến Ngài.</a:t>
            </a:r>
            <a:endParaRPr lang="en-US" sz="6600">
              <a:solidFill>
                <a:schemeClr val="bg1"/>
              </a:solidFill>
            </a:endParaRPr>
          </a:p>
        </p:txBody>
      </p:sp>
    </p:spTree>
    <p:extLst>
      <p:ext uri="{BB962C8B-B14F-4D97-AF65-F5344CB8AC3E}">
        <p14:creationId xmlns:p14="http://schemas.microsoft.com/office/powerpoint/2010/main" val="387191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6000">
                <a:solidFill>
                  <a:schemeClr val="bg1"/>
                </a:solidFill>
              </a:rPr>
              <a:t>Hôm nay, các bạn đừng cứng lòng nữa, nhưng hãy lắng nghe tiếng Chúa.</a:t>
            </a:r>
            <a:endParaRPr lang="en-US" sz="4800">
              <a:solidFill>
                <a:schemeClr val="bg1"/>
              </a:solidFill>
            </a:endParaRPr>
          </a:p>
        </p:txBody>
      </p:sp>
      <p:sp>
        <p:nvSpPr>
          <p:cNvPr id="3" name="Rectangle 2"/>
          <p:cNvSpPr/>
          <p:nvPr/>
        </p:nvSpPr>
        <p:spPr>
          <a:xfrm>
            <a:off x="76200" y="133350"/>
            <a:ext cx="5943600" cy="646331"/>
          </a:xfrm>
          <a:prstGeom prst="rect">
            <a:avLst/>
          </a:prstGeom>
        </p:spPr>
        <p:txBody>
          <a:bodyPr wrap="square">
            <a:spAutoFit/>
          </a:bodyPr>
          <a:lstStyle/>
          <a:p>
            <a:r>
              <a:rPr lang="en-US" sz="3600" u="sng" smtClean="0">
                <a:solidFill>
                  <a:srgbClr val="FFFF00"/>
                </a:solidFill>
              </a:rPr>
              <a:t>Câu Xướng Trước Phúc Âm</a:t>
            </a:r>
            <a:endParaRPr lang="en-US" sz="3600" u="sng">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Lạy Chúa xin thương chúng con vì chúng con đã phạm đến Ngài.</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Xin thương con lạy Chúa theo lượng từ bi Chúa xóa tội con theo lượng hải hà. Rửa sạch con muôn vàn lầm lỗi, tội tình con xin Ngài tẩy luyện.</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Lạy Chúa xin thương chúng con vì chúng con đã phạm đến Ngài.</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Vâng con nay đà biết bao tội tình vương mắc suốt ngày đêm luôn ở trước mặt. Dám sai phạm với một mình Chúa, từng tà gian ngay ở trước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Lạy Chúa xin thương chúng con vì chúng con đã phạm đến Ngài.</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Ban cho con, lạy Chúa cõi lòng thực trong trắng, phú vào con tinh thần vững mạnh. Chớ xua từ con khỏi mặt Chúa, đừng biệt con khỏi Thần Trí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Lạy Chúa xin thương chúng con vì chúng con đã phạm đến Ngài.</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u="sng" smtClean="0">
                <a:solidFill>
                  <a:srgbClr val="FFFF00"/>
                </a:solidFill>
              </a:rPr>
              <a:t>Tk4:</a:t>
            </a:r>
            <a:r>
              <a:rPr lang="en-US" sz="5400" smtClean="0">
                <a:solidFill>
                  <a:schemeClr val="bg1"/>
                </a:solidFill>
              </a:rPr>
              <a:t> </a:t>
            </a:r>
            <a:r>
              <a:rPr lang="vi-VN" sz="5400">
                <a:solidFill>
                  <a:schemeClr val="bg1"/>
                </a:solidFill>
              </a:rPr>
              <a:t>Cho con vui được thấy ơn Ngài thương cứu rỗi, đỡ vực con theo lòng quảng đại. Cúi xin Ngài thương mở miệng lưỡi, để hồn con dâng lời tán tụng.</a:t>
            </a:r>
            <a:endParaRPr lang="en-US" sz="5400">
              <a:solidFill>
                <a:schemeClr val="bg1"/>
              </a:solidFill>
            </a:endParaRPr>
          </a:p>
        </p:txBody>
      </p:sp>
    </p:spTree>
    <p:extLst>
      <p:ext uri="{BB962C8B-B14F-4D97-AF65-F5344CB8AC3E}">
        <p14:creationId xmlns:p14="http://schemas.microsoft.com/office/powerpoint/2010/main" val="2341078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252</Words>
  <Application>Microsoft Office PowerPoint</Application>
  <PresentationFormat>On-screen Show (16:9)</PresentationFormat>
  <Paragraphs>12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THÁNH VỊNH 50 THỨ TƯ LỄ TRO NĂM B LM KIM LONG</vt:lpstr>
      <vt:lpstr>Đk: Lạy Chúa xin thương chúng con vì chúng con đã phạm đến Ngài.</vt:lpstr>
      <vt:lpstr>Tk1: Xin thương con lạy Chúa theo lượng từ bi Chúa xóa tội con theo lượng hải hà. Rửa sạch con muôn vàn lầm lỗi, tội tình con xin Ngài tẩy luyện.</vt:lpstr>
      <vt:lpstr>Đk: Lạy Chúa xin thương chúng con vì chúng con đã phạm đến Ngài.</vt:lpstr>
      <vt:lpstr>Tk2: Vâng con nay đà biết bao tội tình vương mắc suốt ngày đêm luôn ở trước mặt. Dám sai phạm với một mình Chúa, từng tà gian ngay ở trước Ngài.</vt:lpstr>
      <vt:lpstr>Đk: Lạy Chúa xin thương chúng con vì chúng con đã phạm đến Ngài.</vt:lpstr>
      <vt:lpstr>Tk3: Ban cho con, lạy Chúa cõi lòng thực trong trắng, phú vào con tinh thần vững mạnh. Chớ xua từ con khỏi mặt Chúa, đừng biệt con khỏi Thần Trí Ngài.</vt:lpstr>
      <vt:lpstr>Đk: Lạy Chúa xin thương chúng con vì chúng con đã phạm đến Ngài.</vt:lpstr>
      <vt:lpstr>Tk4: Cho con vui được thấy ơn Ngài thương cứu rỗi, đỡ vực con theo lòng quảng đại. Cúi xin Ngài thương mở miệng lưỡi, để hồn con dâng lời tán tụng.</vt:lpstr>
      <vt:lpstr>Đk: Lạy Chúa xin thương chúng con vì chúng con đã phạm đến Ngài.</vt:lpstr>
      <vt:lpstr>PowerPoint Presentation</vt:lpstr>
      <vt:lpstr>Hôm nay, các bạn đừng cứng lòng nữa, nhưng hãy lắng nghe tiếng Chúa.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6</cp:revision>
  <dcterms:created xsi:type="dcterms:W3CDTF">2023-12-12T06:39:41Z</dcterms:created>
  <dcterms:modified xsi:type="dcterms:W3CDTF">2023-12-12T08:54:34Z</dcterms:modified>
</cp:coreProperties>
</file>