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96" r:id="rId3"/>
    <p:sldMasterId id="2147483708" r:id="rId4"/>
  </p:sldMasterIdLst>
  <p:sldIdLst>
    <p:sldId id="256" r:id="rId5"/>
    <p:sldId id="257" r:id="rId6"/>
    <p:sldId id="258" r:id="rId7"/>
    <p:sldId id="270" r:id="rId8"/>
    <p:sldId id="259" r:id="rId9"/>
    <p:sldId id="275" r:id="rId10"/>
    <p:sldId id="276" r:id="rId11"/>
    <p:sldId id="279" r:id="rId12"/>
    <p:sldId id="261" r:id="rId13"/>
    <p:sldId id="262" r:id="rId14"/>
    <p:sldId id="263"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9005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1113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77912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009673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2682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51513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685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717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50017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94229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6380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84417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47245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09558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64853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09580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28920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762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45751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83193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56315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06894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32398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7769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0833304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61413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02101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2136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86997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97363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39418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431232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1767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4254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392662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14796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FFFF00"/>
                </a:solidFill>
              </a:rPr>
              <a:t>THÁNH VỊNH </a:t>
            </a:r>
            <a:r>
              <a:rPr lang="en-US" smtClean="0">
                <a:solidFill>
                  <a:srgbClr val="FFFF00"/>
                </a:solidFill>
              </a:rPr>
              <a:t>53</a:t>
            </a:r>
            <a:r>
              <a:rPr lang="en-US" smtClean="0">
                <a:solidFill>
                  <a:srgbClr val="FFFF00"/>
                </a:solidFill>
              </a:rPr>
              <a:t/>
            </a:r>
            <a:br>
              <a:rPr lang="en-US" smtClean="0">
                <a:solidFill>
                  <a:srgbClr val="FFFF00"/>
                </a:solidFill>
              </a:rPr>
            </a:br>
            <a:r>
              <a:rPr lang="en-US" smtClean="0">
                <a:solidFill>
                  <a:srgbClr val="FFFF00"/>
                </a:solidFill>
              </a:rPr>
              <a:t>CHÚA NHẬT XXV THƯỜNG NIÊN</a:t>
            </a:r>
            <a:br>
              <a:rPr lang="en-US" smtClean="0">
                <a:solidFill>
                  <a:srgbClr val="FFFF00"/>
                </a:solidFill>
              </a:rPr>
            </a:br>
            <a:r>
              <a:rPr lang="en-US" smtClean="0">
                <a:solidFill>
                  <a:srgbClr val="FFFF00"/>
                </a:solidFill>
              </a:rPr>
              <a:t>NĂM B</a:t>
            </a:r>
            <a:r>
              <a:rPr lang="en-US" smtClean="0">
                <a:solidFill>
                  <a:srgbClr val="FFFF00"/>
                </a:solidFill>
              </a:rPr>
              <a:t> </a:t>
            </a:r>
            <a:br>
              <a:rPr lang="en-US" smtClean="0">
                <a:solidFill>
                  <a:srgbClr val="FFFF00"/>
                </a:solidFill>
              </a:rPr>
            </a:br>
            <a:r>
              <a:rPr lang="en-US" smtClean="0">
                <a:solidFill>
                  <a:srgbClr val="FFFF00"/>
                </a:solidFill>
              </a:rPr>
              <a:t>LM </a:t>
            </a:r>
            <a:r>
              <a:rPr lang="en-US" smtClean="0">
                <a:solidFill>
                  <a:srgbClr val="FFFF00"/>
                </a:solidFill>
              </a:rPr>
              <a:t>KIM LONG</a:t>
            </a:r>
            <a:endParaRPr lang="en-US">
              <a:solidFill>
                <a:srgbClr val="FFFF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794159"/>
            <a:ext cx="9144000" cy="3581400"/>
          </a:xfrm>
        </p:spPr>
        <p:txBody>
          <a:bodyPr>
            <a:noAutofit/>
          </a:bodyPr>
          <a:lstStyle/>
          <a:p>
            <a:pPr algn="just"/>
            <a:r>
              <a:rPr lang="vi-VN" sz="4800">
                <a:solidFill>
                  <a:schemeClr val="bg1"/>
                </a:solidFill>
              </a:rPr>
              <a:t>Nhờ Tin Mừng, Thiên Chúa đã kêu gọi chúng ta, để chúng ta được hưởng vinh quang của Đức Giê-su Ki-tô Chúa chúng ta.</a:t>
            </a:r>
            <a:endParaRPr lang="vi-VN" sz="4800">
              <a:solidFill>
                <a:schemeClr val="bg1"/>
              </a:solidFill>
            </a:endParaRPr>
          </a:p>
        </p:txBody>
      </p:sp>
      <p:sp>
        <p:nvSpPr>
          <p:cNvPr id="3" name="Rectangle 2"/>
          <p:cNvSpPr/>
          <p:nvPr/>
        </p:nvSpPr>
        <p:spPr>
          <a:xfrm>
            <a:off x="76200" y="133350"/>
            <a:ext cx="6477000" cy="646331"/>
          </a:xfrm>
          <a:prstGeom prst="rect">
            <a:avLst/>
          </a:prstGeom>
        </p:spPr>
        <p:txBody>
          <a:bodyPr wrap="square">
            <a:spAutoFit/>
          </a:bodyPr>
          <a:lstStyle/>
          <a:p>
            <a:r>
              <a:rPr lang="en-US" sz="3600" u="sng" smtClean="0">
                <a:solidFill>
                  <a:srgbClr val="FFFF00"/>
                </a:solidFill>
              </a:rPr>
              <a:t>Alleluia-Alleluia</a:t>
            </a:r>
            <a:endParaRPr lang="en-US" sz="3600" u="sng">
              <a:solidFill>
                <a:srgbClr val="FFFF00"/>
              </a:solidFill>
            </a:endParaRPr>
          </a:p>
        </p:txBody>
      </p:sp>
      <p:sp>
        <p:nvSpPr>
          <p:cNvPr id="4" name="Rectangle 3"/>
          <p:cNvSpPr/>
          <p:nvPr/>
        </p:nvSpPr>
        <p:spPr>
          <a:xfrm>
            <a:off x="6400800" y="4458474"/>
            <a:ext cx="2108269" cy="707886"/>
          </a:xfrm>
          <a:prstGeom prst="rect">
            <a:avLst/>
          </a:prstGeom>
        </p:spPr>
        <p:txBody>
          <a:bodyPr wrap="none">
            <a:spAutoFit/>
          </a:bodyPr>
          <a:lstStyle/>
          <a:p>
            <a:r>
              <a:rPr lang="en-US" sz="4000" smtClean="0">
                <a:solidFill>
                  <a:srgbClr val="FFFF00"/>
                </a:solidFill>
              </a:rPr>
              <a:t>Alleluia…</a:t>
            </a:r>
            <a:endParaRPr lang="en-US" sz="4000">
              <a:solidFill>
                <a:srgbClr val="FFFF00"/>
              </a:solidFill>
            </a:endParaRPr>
          </a:p>
        </p:txBody>
      </p:sp>
    </p:spTree>
    <p:extLst>
      <p:ext uri="{BB962C8B-B14F-4D97-AF65-F5344CB8AC3E}">
        <p14:creationId xmlns:p14="http://schemas.microsoft.com/office/powerpoint/2010/main" val="1041974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FFFF00"/>
                </a:solidFill>
              </a:rPr>
              <a:t>Đk:</a:t>
            </a:r>
            <a:r>
              <a:rPr lang="en-US" sz="7200">
                <a:solidFill>
                  <a:schemeClr val="bg1"/>
                </a:solidFill>
              </a:rPr>
              <a:t> </a:t>
            </a:r>
            <a:r>
              <a:rPr lang="vi-VN" sz="7200">
                <a:solidFill>
                  <a:schemeClr val="bg1"/>
                </a:solidFill>
              </a:rPr>
              <a:t> Chúa đang nâng đỡ tâm hồn con.</a:t>
            </a:r>
            <a:endParaRPr lang="en-US" sz="72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Tk1:</a:t>
            </a:r>
            <a:r>
              <a:rPr lang="en-US" sz="5400">
                <a:solidFill>
                  <a:schemeClr val="bg1"/>
                </a:solidFill>
              </a:rPr>
              <a:t> </a:t>
            </a:r>
            <a:r>
              <a:rPr lang="vi-VN" sz="5400" smtClean="0">
                <a:solidFill>
                  <a:schemeClr val="bg1"/>
                </a:solidFill>
              </a:rPr>
              <a:t>Xin </a:t>
            </a:r>
            <a:r>
              <a:rPr lang="vi-VN" sz="5400">
                <a:solidFill>
                  <a:schemeClr val="bg1"/>
                </a:solidFill>
              </a:rPr>
              <a:t>lấy uy danh Ngài mà cứu độ con, xin dùng quyền năng Chúa xét xử con, lạy Chúa. Xin nghe con khẩn nài, xin lắng nghe lời con giãi bày.</a:t>
            </a:r>
            <a:endParaRPr lang="en-US" sz="54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FFFF00"/>
                </a:solidFill>
              </a:rPr>
              <a:t>Đk:</a:t>
            </a:r>
            <a:r>
              <a:rPr lang="en-US" sz="7200">
                <a:solidFill>
                  <a:schemeClr val="bg1"/>
                </a:solidFill>
              </a:rPr>
              <a:t> </a:t>
            </a:r>
            <a:r>
              <a:rPr lang="vi-VN" sz="7200">
                <a:solidFill>
                  <a:schemeClr val="bg1"/>
                </a:solidFill>
              </a:rPr>
              <a:t> Chúa đang nâng đỡ tâm hồn con.</a:t>
            </a:r>
            <a:endParaRPr lang="en-US" sz="7200">
              <a:solidFill>
                <a:schemeClr val="bg1"/>
              </a:solidFill>
            </a:endParaRPr>
          </a:p>
        </p:txBody>
      </p:sp>
    </p:spTree>
    <p:extLst>
      <p:ext uri="{BB962C8B-B14F-4D97-AF65-F5344CB8AC3E}">
        <p14:creationId xmlns:p14="http://schemas.microsoft.com/office/powerpoint/2010/main" val="354574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Tk2:</a:t>
            </a:r>
            <a:r>
              <a:rPr lang="en-US" sz="5400">
                <a:solidFill>
                  <a:schemeClr val="bg1"/>
                </a:solidFill>
              </a:rPr>
              <a:t> </a:t>
            </a:r>
            <a:r>
              <a:rPr lang="vi-VN" sz="5400">
                <a:solidFill>
                  <a:schemeClr val="bg1"/>
                </a:solidFill>
              </a:rPr>
              <a:t>Bao lũ kiêu căng rầy hùa chống lại con, quân tàn bạo mưu tính sát hại con. Nguyện Chúa luôn ra tay độ trì, luôn đỡ nâng phận con thấp hèn.</a:t>
            </a:r>
            <a:endParaRPr lang="en-US" sz="54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FFFF00"/>
                </a:solidFill>
              </a:rPr>
              <a:t>Đk:</a:t>
            </a:r>
            <a:r>
              <a:rPr lang="en-US" sz="7200">
                <a:solidFill>
                  <a:schemeClr val="bg1"/>
                </a:solidFill>
              </a:rPr>
              <a:t> </a:t>
            </a:r>
            <a:r>
              <a:rPr lang="vi-VN" sz="7200">
                <a:solidFill>
                  <a:schemeClr val="bg1"/>
                </a:solidFill>
              </a:rPr>
              <a:t> Chúa đang nâng đỡ tâm hồn con.</a:t>
            </a:r>
            <a:endParaRPr lang="en-US" sz="7200">
              <a:solidFill>
                <a:schemeClr val="bg1"/>
              </a:solidFill>
            </a:endParaRPr>
          </a:p>
        </p:txBody>
      </p:sp>
    </p:spTree>
    <p:extLst>
      <p:ext uri="{BB962C8B-B14F-4D97-AF65-F5344CB8AC3E}">
        <p14:creationId xmlns:p14="http://schemas.microsoft.com/office/powerpoint/2010/main" val="3283065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Tk3:</a:t>
            </a:r>
            <a:r>
              <a:rPr lang="en-US" sz="5400" smtClean="0">
                <a:solidFill>
                  <a:schemeClr val="bg1"/>
                </a:solidFill>
              </a:rPr>
              <a:t> </a:t>
            </a:r>
            <a:r>
              <a:rPr lang="vi-VN" sz="5400">
                <a:solidFill>
                  <a:schemeClr val="bg1"/>
                </a:solidFill>
              </a:rPr>
              <a:t>Con tiến dâng lên Ngài lạy Chúa Trời con, con tự nguyện dâng Chúa lễ vật đây, lạy Chúa. Con tuyên xưng danh Ngài, ôi thánh danh Ngài bao tốt lành.</a:t>
            </a:r>
            <a:endParaRPr lang="en-US" sz="5400">
              <a:solidFill>
                <a:schemeClr val="bg1"/>
              </a:solidFill>
            </a:endParaRPr>
          </a:p>
        </p:txBody>
      </p:sp>
    </p:spTree>
    <p:extLst>
      <p:ext uri="{BB962C8B-B14F-4D97-AF65-F5344CB8AC3E}">
        <p14:creationId xmlns:p14="http://schemas.microsoft.com/office/powerpoint/2010/main" val="1037408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FFFF00"/>
                </a:solidFill>
              </a:rPr>
              <a:t>Đk:</a:t>
            </a:r>
            <a:r>
              <a:rPr lang="en-US" sz="7200">
                <a:solidFill>
                  <a:schemeClr val="bg1"/>
                </a:solidFill>
              </a:rPr>
              <a:t> </a:t>
            </a:r>
            <a:r>
              <a:rPr lang="vi-VN" sz="7200">
                <a:solidFill>
                  <a:schemeClr val="bg1"/>
                </a:solidFill>
              </a:rPr>
              <a:t> Chúa đang nâng đỡ tâm hồn con.</a:t>
            </a:r>
            <a:endParaRPr lang="en-US" sz="7200">
              <a:solidFill>
                <a:schemeClr val="bg1"/>
              </a:solidFill>
            </a:endParaRPr>
          </a:p>
        </p:txBody>
      </p:sp>
    </p:spTree>
    <p:extLst>
      <p:ext uri="{BB962C8B-B14F-4D97-AF65-F5344CB8AC3E}">
        <p14:creationId xmlns:p14="http://schemas.microsoft.com/office/powerpoint/2010/main" val="3378396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TotalTime>
  <Words>186</Words>
  <Application>Microsoft Office PowerPoint</Application>
  <PresentationFormat>On-screen Show (16:9)</PresentationFormat>
  <Paragraphs>11</Paragraphs>
  <Slides>11</Slides>
  <Notes>0</Notes>
  <HiddenSlides>0</HiddenSlides>
  <MMClips>0</MMClips>
  <ScaleCrop>false</ScaleCrop>
  <HeadingPairs>
    <vt:vector size="4" baseType="variant">
      <vt:variant>
        <vt:lpstr>Theme</vt:lpstr>
      </vt:variant>
      <vt:variant>
        <vt:i4>4</vt:i4>
      </vt:variant>
      <vt:variant>
        <vt:lpstr>Slide Titles</vt:lpstr>
      </vt:variant>
      <vt:variant>
        <vt:i4>11</vt:i4>
      </vt:variant>
    </vt:vector>
  </HeadingPairs>
  <TitlesOfParts>
    <vt:vector size="15" baseType="lpstr">
      <vt:lpstr>Office Theme</vt:lpstr>
      <vt:lpstr>3_Office Theme</vt:lpstr>
      <vt:lpstr>1_Office Theme</vt:lpstr>
      <vt:lpstr>2_Office Theme</vt:lpstr>
      <vt:lpstr>THÁNH VỊNH 53 CHÚA NHẬT XXV THƯỜNG NIÊN NĂM B  LM KIM LONG</vt:lpstr>
      <vt:lpstr>Đk:  Chúa đang nâng đỡ tâm hồn con.</vt:lpstr>
      <vt:lpstr>Tk1: Xin lấy uy danh Ngài mà cứu độ con, xin dùng quyền năng Chúa xét xử con, lạy Chúa. Xin nghe con khẩn nài, xin lắng nghe lời con giãi bày.</vt:lpstr>
      <vt:lpstr>Đk:  Chúa đang nâng đỡ tâm hồn con.</vt:lpstr>
      <vt:lpstr>Tk2: Bao lũ kiêu căng rầy hùa chống lại con, quân tàn bạo mưu tính sát hại con. Nguyện Chúa luôn ra tay độ trì, luôn đỡ nâng phận con thấp hèn.</vt:lpstr>
      <vt:lpstr>Đk:  Chúa đang nâng đỡ tâm hồn con.</vt:lpstr>
      <vt:lpstr>Tk3: Con tiến dâng lên Ngài lạy Chúa Trời con, con tự nguyện dâng Chúa lễ vật đây, lạy Chúa. Con tuyên xưng danh Ngài, ôi thánh danh Ngài bao tốt lành.</vt:lpstr>
      <vt:lpstr>Đk:  Chúa đang nâng đỡ tâm hồn con.</vt:lpstr>
      <vt:lpstr>PowerPoint Presentation</vt:lpstr>
      <vt:lpstr>Nhờ Tin Mừng, Thiên Chúa đã kêu gọi chúng ta, để chúng ta được hưởng vinh quang của Đức Giê-su Ki-tô Chúa chúng ta.</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53</cp:revision>
  <dcterms:created xsi:type="dcterms:W3CDTF">2023-12-12T06:39:41Z</dcterms:created>
  <dcterms:modified xsi:type="dcterms:W3CDTF">2023-12-12T13:21:38Z</dcterms:modified>
</cp:coreProperties>
</file>