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53</a:t>
            </a:r>
            <a:r>
              <a:rPr lang="en-US" smtClean="0">
                <a:solidFill>
                  <a:srgbClr val="FFFF00"/>
                </a:solidFill>
              </a:rPr>
              <a:t/>
            </a:r>
            <a:br>
              <a:rPr lang="en-US" smtClean="0">
                <a:solidFill>
                  <a:srgbClr val="FFFF00"/>
                </a:solidFill>
              </a:rPr>
            </a:br>
            <a:r>
              <a:rPr lang="en-US" smtClean="0">
                <a:solidFill>
                  <a:srgbClr val="FFFF00"/>
                </a:solidFill>
              </a:rPr>
              <a:t>CHÚA NHẬT XXV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4800">
                <a:solidFill>
                  <a:schemeClr val="bg1"/>
                </a:solidFill>
              </a:rPr>
              <a:t>Nhờ Tin Mừng, Thiên Chúa đã kêu gọi chúng ta, để chúng ta được hưởng vinh quang của Đức Giê-su Ki-tô Chúa chúng ta.</a:t>
            </a:r>
            <a:endParaRPr lang="vi-VN" sz="48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 Chúa đang nâng đỡ tâm hồn con.</a:t>
            </a:r>
            <a:endParaRPr lang="en-US" sz="72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smtClean="0">
                <a:solidFill>
                  <a:schemeClr val="bg1"/>
                </a:solidFill>
              </a:rPr>
              <a:t>Xin </a:t>
            </a:r>
            <a:r>
              <a:rPr lang="vi-VN" sz="5400">
                <a:solidFill>
                  <a:schemeClr val="bg1"/>
                </a:solidFill>
              </a:rPr>
              <a:t>lấy uy danh Ngài mà cứu độ con, xin dùng quyền năng Chúa xét xử con, lạy Chúa. Xin nghe con khẩn nài, xin lắng nghe lời con giãi bày.</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 Chúa đang nâng đỡ tâm hồn con.</a:t>
            </a:r>
            <a:endParaRPr lang="en-US" sz="72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Bao lũ kiêu căng rầy hùa chống lại con, quân tàn bạo mưu tính sát hại con. Nguyện Chúa luôn ra tay độ trì, luôn đỡ nâng phận con thấp hèn.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 Chúa đang nâng đỡ tâm hồn con.</a:t>
            </a:r>
            <a:endParaRPr lang="en-US" sz="72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Con tiến dâng lên Ngài lạy Chúa Trời con, con tự nguyện dâng Chúa lễ vật đây, lạy Chúa. Con tuyên xưng danh Ngài, ôi thánh danh Ngài bao tốt lành.</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 Chúa đang nâng đỡ tâm hồn con.</a:t>
            </a:r>
            <a:endParaRPr lang="en-US" sz="72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186</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53 CHÚA NHẬT XXV THƯỜNG NIÊN NĂM B  LM KIM LONG</vt:lpstr>
      <vt:lpstr>Đk:  Chúa đang nâng đỡ tâm hồn con.</vt:lpstr>
      <vt:lpstr>Tk1: Xin lấy uy danh Ngài mà cứu độ con, xin dùng quyền năng Chúa xét xử con, lạy Chúa. Xin nghe con khẩn nài, xin lắng nghe lời con giãi bày.</vt:lpstr>
      <vt:lpstr>Đk:  Chúa đang nâng đỡ tâm hồn con.</vt:lpstr>
      <vt:lpstr>Tk2: Bao lũ kiêu căng rầy hùa chống lại con, quân tàn bạo mưu tính sát hại con. Nguyện Chúa luôn ra tay độ trì, luôn đỡ nâng phận con thấp hèn.</vt:lpstr>
      <vt:lpstr>Đk:  Chúa đang nâng đỡ tâm hồn con.</vt:lpstr>
      <vt:lpstr>Tk3: Con tiến dâng lên Ngài lạy Chúa Trời con, con tự nguyện dâng Chúa lễ vật đây, lạy Chúa. Con tuyên xưng danh Ngài, ôi thánh danh Ngài bao tốt lành.</vt:lpstr>
      <vt:lpstr>Đk:  Chúa đang nâng đỡ tâm hồn con.</vt:lpstr>
      <vt:lpstr>PowerPoint Presentation</vt:lpstr>
      <vt:lpstr>Nhờ Tin Mừng, Thiên Chúa đã kêu gọi chúng ta, để chúng ta được hưởng vinh quang của Đức Giê-su Ki-tô Chúa chúng 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53</cp:revision>
  <dcterms:created xsi:type="dcterms:W3CDTF">2023-12-12T06:39:41Z</dcterms:created>
  <dcterms:modified xsi:type="dcterms:W3CDTF">2023-12-12T13:21:38Z</dcterms:modified>
</cp:coreProperties>
</file>