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61" r:id="rId10"/>
    <p:sldId id="262" r:id="rId11"/>
    <p:sldId id="263"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66</a:t>
            </a:r>
            <a:br>
              <a:rPr lang="en-US" smtClean="0">
                <a:solidFill>
                  <a:srgbClr val="C00000"/>
                </a:solidFill>
              </a:rPr>
            </a:br>
            <a:r>
              <a:rPr lang="en-US" smtClean="0">
                <a:solidFill>
                  <a:srgbClr val="C00000"/>
                </a:solidFill>
              </a:rPr>
              <a:t>LỄ MẸ THIÊN CHÚA</a:t>
            </a:r>
            <a:r>
              <a:rPr lang="en-US" smtClean="0">
                <a:solidFill>
                  <a:srgbClr val="C00000"/>
                </a:solidFill>
              </a:rPr>
              <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4800">
                <a:solidFill>
                  <a:srgbClr val="002060"/>
                </a:solidFill>
              </a:rPr>
              <a:t>Thuở xưa, nhiều lần và nhiều cách, Thiên Chúa đã phán dạy cha ông chúng ta qua các tiên tri, trong những ngày sau hết này, Ngài đã phán dạy chúng ta qua Người Con.</a:t>
            </a:r>
            <a:endParaRPr lang="en-US" sz="40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vi-VN" sz="6600">
                <a:solidFill>
                  <a:srgbClr val="002060"/>
                </a:solidFill>
              </a:rPr>
              <a:t>Xin Thiên Chúa dủ thương và chúc phúc cho đoàn con.</a:t>
            </a:r>
            <a:endParaRPr lang="en-US" sz="66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Nguyện Chúa đoái thương ban muôn vàn ơn lành, Tôn nhan Ngài rày xin chiếu sáng. Đường Chúa khắp trên địa cầu hay biết, các nước trông ơn Ngài cứu độ.</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vi-VN" sz="6600" smtClean="0">
                <a:solidFill>
                  <a:srgbClr val="002060"/>
                </a:solidFill>
              </a:rPr>
              <a:t>Xin </a:t>
            </a:r>
            <a:r>
              <a:rPr lang="vi-VN" sz="6600">
                <a:solidFill>
                  <a:srgbClr val="002060"/>
                </a:solidFill>
              </a:rPr>
              <a:t>Thiên Chúa dủ thương và chúc phúc cho đoàn con.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Tk2:</a:t>
            </a:r>
            <a:r>
              <a:rPr lang="en-US" sz="4800">
                <a:solidFill>
                  <a:srgbClr val="002060"/>
                </a:solidFill>
              </a:rPr>
              <a:t> </a:t>
            </a:r>
            <a:r>
              <a:rPr lang="vi-VN" sz="4800">
                <a:solidFill>
                  <a:srgbClr val="002060"/>
                </a:solidFill>
              </a:rPr>
              <a:t>Vì Chúa sẽ công minh cai trị địa cầu, muôn dân nào mừng vui hát xướng. Ngài sẽ hiển minh trị vì muôn nước, thống lãnh muôn dân tộc cõi trần.</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Xin Thiên Chúa dủ thương và chúc phúc cho đoàn con.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Tk3:</a:t>
            </a:r>
            <a:r>
              <a:rPr lang="en-US" sz="4800" smtClean="0">
                <a:solidFill>
                  <a:srgbClr val="002060"/>
                </a:solidFill>
              </a:rPr>
              <a:t> </a:t>
            </a:r>
            <a:r>
              <a:rPr lang="vi-VN" sz="4800">
                <a:solidFill>
                  <a:srgbClr val="002060"/>
                </a:solidFill>
              </a:rPr>
              <a:t>Lạy Chúa, chớ chi chư dân cảm tạ Ngài, chư dân đồng thanh cảm mến Chúa. Nguyện Chúa khứng ban ngàn muôn ân phúc, cõi đất hãy tôn sợ kính thờ.</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Xin Thiên Chúa dủ thương và chúc phúc cho đoàn con.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215</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66 LỄ MẸ THIÊN CHÚA LM KIM LONG</vt:lpstr>
      <vt:lpstr>Đk: Xin Thiên Chúa dủ thương và chúc phúc cho đoàn con.</vt:lpstr>
      <vt:lpstr>Tk1: Nguyện Chúa đoái thương ban muôn vàn ơn lành, Tôn nhan Ngài rày xin chiếu sáng. Đường Chúa khắp trên địa cầu hay biết, các nước trông ơn Ngài cứu độ.</vt:lpstr>
      <vt:lpstr>Đk: Xin Thiên Chúa dủ thương và chúc phúc cho đoàn con.</vt:lpstr>
      <vt:lpstr>Tk2: Vì Chúa sẽ công minh cai trị địa cầu, muôn dân nào mừng vui hát xướng. Ngài sẽ hiển minh trị vì muôn nước, thống lãnh muôn dân tộc cõi trần.</vt:lpstr>
      <vt:lpstr>Đk: Xin Thiên Chúa dủ thương và chúc phúc cho đoàn con.</vt:lpstr>
      <vt:lpstr>Tk3: Lạy Chúa, chớ chi chư dân cảm tạ Ngài, chư dân đồng thanh cảm mến Chúa. Nguyện Chúa khứng ban ngàn muôn ân phúc, cõi đất hãy tôn sợ kính thờ.</vt:lpstr>
      <vt:lpstr>Đk: Xin Thiên Chúa dủ thương và chúc phúc cho đoàn con.</vt:lpstr>
      <vt:lpstr>PowerPoint Presentation</vt:lpstr>
      <vt:lpstr>Thuở xưa, nhiều lần và nhiều cách, Thiên Chúa đã phán dạy cha ông chúng ta qua các tiên tri, trong những ngày sau hết này, Ngài đã phán dạy chúng ta qua Người Con.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12</cp:revision>
  <dcterms:created xsi:type="dcterms:W3CDTF">2023-12-12T06:39:41Z</dcterms:created>
  <dcterms:modified xsi:type="dcterms:W3CDTF">2023-12-12T07:31:35Z</dcterms:modified>
</cp:coreProperties>
</file>