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 id="2147483708" r:id="rId4"/>
  </p:sldMasterIdLst>
  <p:sldIdLst>
    <p:sldId id="256" r:id="rId5"/>
    <p:sldId id="257" r:id="rId6"/>
    <p:sldId id="258" r:id="rId7"/>
    <p:sldId id="270" r:id="rId8"/>
    <p:sldId id="259" r:id="rId9"/>
    <p:sldId id="275" r:id="rId10"/>
    <p:sldId id="276" r:id="rId11"/>
    <p:sldId id="279" r:id="rId12"/>
    <p:sldId id="280" r:id="rId13"/>
    <p:sldId id="281" r:id="rId14"/>
    <p:sldId id="261" r:id="rId15"/>
    <p:sldId id="262" r:id="rId16"/>
    <p:sldId id="263" r:id="rId1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900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1113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791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0967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682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151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85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1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001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94229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6380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417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7245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09558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4853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58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28920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62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4575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3193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6315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6894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32398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7769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83330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61413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0210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2136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86997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97363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9418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431232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1767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425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9266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14796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C00000"/>
                </a:solidFill>
              </a:rPr>
              <a:t>THÁNH </a:t>
            </a:r>
            <a:r>
              <a:rPr lang="en-US" smtClean="0">
                <a:solidFill>
                  <a:srgbClr val="C00000"/>
                </a:solidFill>
              </a:rPr>
              <a:t>VỊNH 70</a:t>
            </a:r>
            <a:r>
              <a:rPr lang="en-US" smtClean="0">
                <a:solidFill>
                  <a:srgbClr val="C00000"/>
                </a:solidFill>
              </a:rPr>
              <a:t/>
            </a:r>
            <a:br>
              <a:rPr lang="en-US" smtClean="0">
                <a:solidFill>
                  <a:srgbClr val="C00000"/>
                </a:solidFill>
              </a:rPr>
            </a:br>
            <a:r>
              <a:rPr lang="en-US" smtClean="0">
                <a:solidFill>
                  <a:srgbClr val="C00000"/>
                </a:solidFill>
              </a:rPr>
              <a:t>LỄ VỌNG SINH NHẬT</a:t>
            </a:r>
            <a:br>
              <a:rPr lang="en-US" smtClean="0">
                <a:solidFill>
                  <a:srgbClr val="C00000"/>
                </a:solidFill>
              </a:rPr>
            </a:br>
            <a:r>
              <a:rPr lang="en-US" smtClean="0">
                <a:solidFill>
                  <a:srgbClr val="C00000"/>
                </a:solidFill>
              </a:rPr>
              <a:t>THÁNH GIOAN TẨY GIẢ</a:t>
            </a:r>
            <a:r>
              <a:rPr lang="en-US" smtClean="0">
                <a:solidFill>
                  <a:srgbClr val="C00000"/>
                </a:solidFill>
              </a:rPr>
              <a:t/>
            </a:r>
            <a:br>
              <a:rPr lang="en-US" smtClean="0">
                <a:solidFill>
                  <a:srgbClr val="C00000"/>
                </a:solidFill>
              </a:rPr>
            </a:br>
            <a:r>
              <a:rPr lang="en-US" smtClean="0">
                <a:solidFill>
                  <a:srgbClr val="C00000"/>
                </a:solidFill>
              </a:rPr>
              <a:t>LM </a:t>
            </a:r>
            <a:r>
              <a:rPr lang="en-US" smtClean="0">
                <a:solidFill>
                  <a:srgbClr val="C00000"/>
                </a:solidFill>
              </a:rPr>
              <a:t>KIM LONG</a:t>
            </a:r>
            <a:endParaRPr lang="en-US">
              <a:solidFill>
                <a:srgbClr val="C000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8800" u="sng" smtClean="0">
                <a:solidFill>
                  <a:srgbClr val="C00000"/>
                </a:solidFill>
              </a:rPr>
              <a:t>Đk:</a:t>
            </a:r>
            <a:r>
              <a:rPr lang="en-US" sz="8800">
                <a:solidFill>
                  <a:srgbClr val="002060"/>
                </a:solidFill>
              </a:rPr>
              <a:t> </a:t>
            </a:r>
            <a:r>
              <a:rPr lang="vi-VN" sz="8800">
                <a:solidFill>
                  <a:srgbClr val="002060"/>
                </a:solidFill>
              </a:rPr>
              <a:t>Chúa đã kéo con ra khỏi lòng thân mẫu.</a:t>
            </a:r>
            <a:endParaRPr lang="en-US" sz="8800">
              <a:solidFill>
                <a:srgbClr val="002060"/>
              </a:solidFill>
            </a:endParaRPr>
          </a:p>
        </p:txBody>
      </p:sp>
    </p:spTree>
    <p:extLst>
      <p:ext uri="{BB962C8B-B14F-4D97-AF65-F5344CB8AC3E}">
        <p14:creationId xmlns:p14="http://schemas.microsoft.com/office/powerpoint/2010/main" val="1088722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971550"/>
            <a:ext cx="9144000" cy="3352800"/>
          </a:xfrm>
        </p:spPr>
        <p:txBody>
          <a:bodyPr>
            <a:noAutofit/>
          </a:bodyPr>
          <a:lstStyle/>
          <a:p>
            <a:pPr algn="just"/>
            <a:r>
              <a:rPr lang="vi-VN" sz="6000">
                <a:solidFill>
                  <a:srgbClr val="002060"/>
                </a:solidFill>
              </a:rPr>
              <a:t>Hài Nhi hỡi, con sẽ mang tước hiệu là tiên tri của Đấng Tối Cao, con sẽ đi trước Chúa mở lối cho Ngài.</a:t>
            </a:r>
            <a:endParaRPr lang="en-US" sz="4800">
              <a:solidFill>
                <a:srgbClr val="002060"/>
              </a:solidFill>
            </a:endParaRPr>
          </a:p>
        </p:txBody>
      </p:sp>
      <p:sp>
        <p:nvSpPr>
          <p:cNvPr id="3" name="Rectangle 2"/>
          <p:cNvSpPr/>
          <p:nvPr/>
        </p:nvSpPr>
        <p:spPr>
          <a:xfrm>
            <a:off x="76200" y="133350"/>
            <a:ext cx="4191000" cy="646331"/>
          </a:xfrm>
          <a:prstGeom prst="rect">
            <a:avLst/>
          </a:prstGeom>
        </p:spPr>
        <p:txBody>
          <a:bodyPr wrap="square">
            <a:spAutoFit/>
          </a:bodyPr>
          <a:lstStyle/>
          <a:p>
            <a:r>
              <a:rPr lang="en-US" sz="3600" u="sng" smtClean="0">
                <a:solidFill>
                  <a:srgbClr val="C00000"/>
                </a:solidFill>
              </a:rPr>
              <a:t>Alleluia-Alleluia: </a:t>
            </a:r>
            <a:endParaRPr lang="en-US" sz="3600" u="sng">
              <a:solidFill>
                <a:srgbClr val="C00000"/>
              </a:solidFill>
            </a:endParaRPr>
          </a:p>
        </p:txBody>
      </p:sp>
      <p:sp>
        <p:nvSpPr>
          <p:cNvPr id="4" name="Rectangle 3"/>
          <p:cNvSpPr/>
          <p:nvPr/>
        </p:nvSpPr>
        <p:spPr>
          <a:xfrm>
            <a:off x="6705600" y="4497169"/>
            <a:ext cx="2053767" cy="646331"/>
          </a:xfrm>
          <a:prstGeom prst="rect">
            <a:avLst/>
          </a:prstGeom>
        </p:spPr>
        <p:txBody>
          <a:bodyPr wrap="none">
            <a:spAutoFit/>
          </a:bodyPr>
          <a:lstStyle/>
          <a:p>
            <a:pPr algn="r"/>
            <a:r>
              <a:rPr lang="en-US" sz="3600" smtClean="0">
                <a:solidFill>
                  <a:srgbClr val="C00000"/>
                </a:solidFill>
              </a:rPr>
              <a:t>Alleluia… </a:t>
            </a:r>
            <a:endParaRPr lang="en-US" sz="3600">
              <a:solidFill>
                <a:srgbClr val="C00000"/>
              </a:solidFill>
            </a:endParaRPr>
          </a:p>
        </p:txBody>
      </p:sp>
    </p:spTree>
    <p:extLst>
      <p:ext uri="{BB962C8B-B14F-4D97-AF65-F5344CB8AC3E}">
        <p14:creationId xmlns:p14="http://schemas.microsoft.com/office/powerpoint/2010/main" val="1041974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8800" u="sng" smtClean="0">
                <a:solidFill>
                  <a:srgbClr val="C00000"/>
                </a:solidFill>
              </a:rPr>
              <a:t>Đk:</a:t>
            </a:r>
            <a:r>
              <a:rPr lang="en-US" sz="8800">
                <a:solidFill>
                  <a:srgbClr val="002060"/>
                </a:solidFill>
              </a:rPr>
              <a:t> </a:t>
            </a:r>
            <a:r>
              <a:rPr lang="vi-VN" sz="8800">
                <a:solidFill>
                  <a:srgbClr val="002060"/>
                </a:solidFill>
              </a:rPr>
              <a:t>Chúa đã kéo con ra khỏi lòng thân mẫu.</a:t>
            </a:r>
            <a:endParaRPr lang="en-US" sz="88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Tk1:</a:t>
            </a:r>
            <a:r>
              <a:rPr lang="en-US" sz="5400">
                <a:solidFill>
                  <a:srgbClr val="002060"/>
                </a:solidFill>
              </a:rPr>
              <a:t> </a:t>
            </a:r>
            <a:r>
              <a:rPr lang="vi-VN" sz="5400">
                <a:solidFill>
                  <a:srgbClr val="002060"/>
                </a:solidFill>
              </a:rPr>
              <a:t>Con náu thân bên Ngài, lạy Chúa đừng để con thất vọng khi nào. Vì Ngài công minh xin cứu vớt và giải thoát con. Xin lắng nghe và tế độ con.</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8800" u="sng" smtClean="0">
                <a:solidFill>
                  <a:srgbClr val="C00000"/>
                </a:solidFill>
              </a:rPr>
              <a:t>Đk:</a:t>
            </a:r>
            <a:r>
              <a:rPr lang="en-US" sz="8800">
                <a:solidFill>
                  <a:srgbClr val="002060"/>
                </a:solidFill>
              </a:rPr>
              <a:t> </a:t>
            </a:r>
            <a:r>
              <a:rPr lang="vi-VN" sz="8800">
                <a:solidFill>
                  <a:srgbClr val="002060"/>
                </a:solidFill>
              </a:rPr>
              <a:t>Chúa đã kéo con ra khỏi lòng thân mẫu.</a:t>
            </a:r>
            <a:endParaRPr lang="en-US" sz="88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Tk2:</a:t>
            </a:r>
            <a:r>
              <a:rPr lang="en-US" sz="5400">
                <a:solidFill>
                  <a:srgbClr val="002060"/>
                </a:solidFill>
              </a:rPr>
              <a:t> </a:t>
            </a:r>
            <a:r>
              <a:rPr lang="vi-VN" sz="5400">
                <a:solidFill>
                  <a:srgbClr val="002060"/>
                </a:solidFill>
              </a:rPr>
              <a:t>Như núi con nương nhờ, lạy Chúa tựa thành lũy cứu độ con này. Vạn lạy Thiên Chúa, ôi Núi đá, thành lũy chở che cho thoát tay độc ác thù nhân.</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8800" u="sng" smtClean="0">
                <a:solidFill>
                  <a:srgbClr val="C00000"/>
                </a:solidFill>
              </a:rPr>
              <a:t>Đk:</a:t>
            </a:r>
            <a:r>
              <a:rPr lang="en-US" sz="8800">
                <a:solidFill>
                  <a:srgbClr val="002060"/>
                </a:solidFill>
              </a:rPr>
              <a:t> </a:t>
            </a:r>
            <a:r>
              <a:rPr lang="vi-VN" sz="8800">
                <a:solidFill>
                  <a:srgbClr val="002060"/>
                </a:solidFill>
              </a:rPr>
              <a:t>Chúa đã kéo con ra khỏi lòng thân mẫu.</a:t>
            </a:r>
            <a:endParaRPr lang="en-US" sz="8800">
              <a:solidFill>
                <a:srgbClr val="002060"/>
              </a:solidFill>
            </a:endParaRPr>
          </a:p>
        </p:txBody>
      </p:sp>
    </p:spTree>
    <p:extLst>
      <p:ext uri="{BB962C8B-B14F-4D97-AF65-F5344CB8AC3E}">
        <p14:creationId xmlns:p14="http://schemas.microsoft.com/office/powerpoint/2010/main" val="328306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Tk3:</a:t>
            </a:r>
            <a:r>
              <a:rPr lang="en-US" sz="5400" smtClean="0">
                <a:solidFill>
                  <a:srgbClr val="002060"/>
                </a:solidFill>
              </a:rPr>
              <a:t> </a:t>
            </a:r>
            <a:r>
              <a:rPr lang="vi-VN" sz="5400">
                <a:solidFill>
                  <a:srgbClr val="002060"/>
                </a:solidFill>
              </a:rPr>
              <a:t>Con vẫn luôn hy vọng vào Chúa, từ tuổi xuân đã tin cậy Ngài. Từ hồi thơ ấu con đã nép mình vào Chúa luôn. Thai mẫu tay Ngài đã chở che.</a:t>
            </a:r>
            <a:endParaRPr lang="en-US" sz="5400">
              <a:solidFill>
                <a:srgbClr val="002060"/>
              </a:solidFill>
            </a:endParaRPr>
          </a:p>
        </p:txBody>
      </p:sp>
    </p:spTree>
    <p:extLst>
      <p:ext uri="{BB962C8B-B14F-4D97-AF65-F5344CB8AC3E}">
        <p14:creationId xmlns:p14="http://schemas.microsoft.com/office/powerpoint/2010/main" val="103740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8800" u="sng" smtClean="0">
                <a:solidFill>
                  <a:srgbClr val="C00000"/>
                </a:solidFill>
              </a:rPr>
              <a:t>Đk:</a:t>
            </a:r>
            <a:r>
              <a:rPr lang="en-US" sz="8800">
                <a:solidFill>
                  <a:srgbClr val="002060"/>
                </a:solidFill>
              </a:rPr>
              <a:t> </a:t>
            </a:r>
            <a:r>
              <a:rPr lang="vi-VN" sz="8800">
                <a:solidFill>
                  <a:srgbClr val="002060"/>
                </a:solidFill>
              </a:rPr>
              <a:t>Chúa đã kéo con ra khỏi lòng thân mẫu.</a:t>
            </a:r>
            <a:endParaRPr lang="en-US" sz="8800">
              <a:solidFill>
                <a:srgbClr val="002060"/>
              </a:solidFill>
            </a:endParaRPr>
          </a:p>
        </p:txBody>
      </p:sp>
    </p:spTree>
    <p:extLst>
      <p:ext uri="{BB962C8B-B14F-4D97-AF65-F5344CB8AC3E}">
        <p14:creationId xmlns:p14="http://schemas.microsoft.com/office/powerpoint/2010/main" val="337839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Tk4:</a:t>
            </a:r>
            <a:r>
              <a:rPr lang="en-US" sz="5400" smtClean="0">
                <a:solidFill>
                  <a:srgbClr val="002060"/>
                </a:solidFill>
              </a:rPr>
              <a:t> </a:t>
            </a:r>
            <a:r>
              <a:rPr lang="vi-VN" sz="5400">
                <a:solidFill>
                  <a:srgbClr val="002060"/>
                </a:solidFill>
              </a:rPr>
              <a:t>Công bố lòng trung thực của Chúa, tường thuật ơn cứu độ của Ngài. Từ hồi niên thiếu ôi chính Chúa từng dạy dỗ con. Xin mãi rao truyền những kỳ công.</a:t>
            </a:r>
            <a:endParaRPr lang="en-US" sz="5400">
              <a:solidFill>
                <a:srgbClr val="002060"/>
              </a:solidFill>
            </a:endParaRPr>
          </a:p>
        </p:txBody>
      </p:sp>
    </p:spTree>
    <p:extLst>
      <p:ext uri="{BB962C8B-B14F-4D97-AF65-F5344CB8AC3E}">
        <p14:creationId xmlns:p14="http://schemas.microsoft.com/office/powerpoint/2010/main" val="30011620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247</Words>
  <Application>Microsoft Office PowerPoint</Application>
  <PresentationFormat>On-screen Show (16:9)</PresentationFormat>
  <Paragraphs>13</Paragraphs>
  <Slides>13</Slides>
  <Notes>0</Notes>
  <HiddenSlides>0</HiddenSlides>
  <MMClips>0</MMClips>
  <ScaleCrop>false</ScaleCrop>
  <HeadingPairs>
    <vt:vector size="4" baseType="variant">
      <vt:variant>
        <vt:lpstr>Theme</vt:lpstr>
      </vt:variant>
      <vt:variant>
        <vt:i4>4</vt:i4>
      </vt:variant>
      <vt:variant>
        <vt:lpstr>Slide Titles</vt:lpstr>
      </vt:variant>
      <vt:variant>
        <vt:i4>13</vt:i4>
      </vt:variant>
    </vt:vector>
  </HeadingPairs>
  <TitlesOfParts>
    <vt:vector size="17" baseType="lpstr">
      <vt:lpstr>Office Theme</vt:lpstr>
      <vt:lpstr>3_Office Theme</vt:lpstr>
      <vt:lpstr>1_Office Theme</vt:lpstr>
      <vt:lpstr>2_Office Theme</vt:lpstr>
      <vt:lpstr>THÁNH VỊNH 70 LỄ VỌNG SINH NHẬT THÁNH GIOAN TẨY GIẢ LM KIM LONG</vt:lpstr>
      <vt:lpstr>Đk: Chúa đã kéo con ra khỏi lòng thân mẫu.</vt:lpstr>
      <vt:lpstr>Tk1: Con náu thân bên Ngài, lạy Chúa đừng để con thất vọng khi nào. Vì Ngài công minh xin cứu vớt và giải thoát con. Xin lắng nghe và tế độ con.</vt:lpstr>
      <vt:lpstr>Đk: Chúa đã kéo con ra khỏi lòng thân mẫu.</vt:lpstr>
      <vt:lpstr>Tk2: Như núi con nương nhờ, lạy Chúa tựa thành lũy cứu độ con này. Vạn lạy Thiên Chúa, ôi Núi đá, thành lũy chở che cho thoát tay độc ác thù nhân.</vt:lpstr>
      <vt:lpstr>Đk: Chúa đã kéo con ra khỏi lòng thân mẫu.</vt:lpstr>
      <vt:lpstr>Tk3: Con vẫn luôn hy vọng vào Chúa, từ tuổi xuân đã tin cậy Ngài. Từ hồi thơ ấu con đã nép mình vào Chúa luôn. Thai mẫu tay Ngài đã chở che.</vt:lpstr>
      <vt:lpstr>Đk: Chúa đã kéo con ra khỏi lòng thân mẫu.</vt:lpstr>
      <vt:lpstr>Tk4: Công bố lòng trung thực của Chúa, tường thuật ơn cứu độ của Ngài. Từ hồi niên thiếu ôi chính Chúa từng dạy dỗ con. Xin mãi rao truyền những kỳ công.</vt:lpstr>
      <vt:lpstr>Đk: Chúa đã kéo con ra khỏi lòng thân mẫu.</vt:lpstr>
      <vt:lpstr>PowerPoint Presentation</vt:lpstr>
      <vt:lpstr>Hài Nhi hỡi, con sẽ mang tước hiệu là tiên tri của Đấng Tối Cao, con sẽ đi trước Chúa mở lối cho Ngài.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20</cp:revision>
  <dcterms:created xsi:type="dcterms:W3CDTF">2023-12-12T06:39:41Z</dcterms:created>
  <dcterms:modified xsi:type="dcterms:W3CDTF">2023-12-12T08:08:29Z</dcterms:modified>
</cp:coreProperties>
</file>