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0" r:id="rId5"/>
    <p:sldId id="259" r:id="rId6"/>
    <p:sldId id="271" r:id="rId7"/>
    <p:sldId id="260" r:id="rId8"/>
    <p:sldId id="272" r:id="rId9"/>
    <p:sldId id="273" r:id="rId10"/>
    <p:sldId id="274" r:id="rId11"/>
    <p:sldId id="261" r:id="rId12"/>
    <p:sldId id="262" r:id="rId13"/>
    <p:sldId id="263"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C00000"/>
                </a:solidFill>
              </a:rPr>
              <a:t>THÁNH VỊNH 71</a:t>
            </a:r>
            <a:br>
              <a:rPr lang="en-US" smtClean="0">
                <a:solidFill>
                  <a:srgbClr val="C00000"/>
                </a:solidFill>
              </a:rPr>
            </a:br>
            <a:r>
              <a:rPr lang="en-US" smtClean="0">
                <a:solidFill>
                  <a:srgbClr val="C00000"/>
                </a:solidFill>
              </a:rPr>
              <a:t>LỄ HIỂN LINH</a:t>
            </a:r>
            <a:br>
              <a:rPr lang="en-US" smtClean="0">
                <a:solidFill>
                  <a:srgbClr val="C00000"/>
                </a:solidFill>
              </a:rPr>
            </a:br>
            <a:r>
              <a:rPr lang="en-US" smtClean="0">
                <a:solidFill>
                  <a:srgbClr val="C00000"/>
                </a:solidFill>
              </a:rPr>
              <a:t>NĂM B</a:t>
            </a:r>
            <a:br>
              <a:rPr lang="en-US" smtClean="0">
                <a:solidFill>
                  <a:srgbClr val="C00000"/>
                </a:solidFill>
              </a:rPr>
            </a:br>
            <a:r>
              <a:rPr lang="en-US" smtClean="0">
                <a:solidFill>
                  <a:srgbClr val="C00000"/>
                </a:solidFill>
              </a:rPr>
              <a:t>LM KIM LONG</a:t>
            </a:r>
            <a:endParaRPr lang="en-US">
              <a:solidFill>
                <a:srgbClr val="C000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smtClean="0">
                <a:solidFill>
                  <a:srgbClr val="002060"/>
                </a:solidFill>
              </a:rPr>
              <a:t> </a:t>
            </a:r>
            <a:r>
              <a:rPr lang="vi-VN" sz="6600" smtClean="0">
                <a:solidFill>
                  <a:srgbClr val="002060"/>
                </a:solidFill>
              </a:rPr>
              <a:t>Lạy Chúa, muôn dân khắp địa cầu cùng thờ kính Ngài.</a:t>
            </a:r>
            <a:endParaRPr lang="en-US" sz="6600">
              <a:solidFill>
                <a:srgbClr val="002060"/>
              </a:solidFill>
            </a:endParaRPr>
          </a:p>
        </p:txBody>
      </p:sp>
    </p:spTree>
    <p:extLst>
      <p:ext uri="{BB962C8B-B14F-4D97-AF65-F5344CB8AC3E}">
        <p14:creationId xmlns:p14="http://schemas.microsoft.com/office/powerpoint/2010/main" val="1155183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971550"/>
            <a:ext cx="9144000" cy="3352800"/>
          </a:xfrm>
        </p:spPr>
        <p:txBody>
          <a:bodyPr>
            <a:noAutofit/>
          </a:bodyPr>
          <a:lstStyle/>
          <a:p>
            <a:pPr algn="just"/>
            <a:r>
              <a:rPr lang="vi-VN" sz="5400" smtClean="0">
                <a:solidFill>
                  <a:srgbClr val="002060"/>
                </a:solidFill>
              </a:rPr>
              <a:t>Chúng tôi đã thấy ngôi sao của Người ở phương Đông, và chúng tôi đến để triều bái Người.</a:t>
            </a:r>
            <a:endParaRPr lang="en-US">
              <a:solidFill>
                <a:srgbClr val="002060"/>
              </a:solidFill>
            </a:endParaRPr>
          </a:p>
        </p:txBody>
      </p:sp>
      <p:sp>
        <p:nvSpPr>
          <p:cNvPr id="3" name="Rectangle 2"/>
          <p:cNvSpPr/>
          <p:nvPr/>
        </p:nvSpPr>
        <p:spPr>
          <a:xfrm>
            <a:off x="76200" y="133350"/>
            <a:ext cx="4191000" cy="646331"/>
          </a:xfrm>
          <a:prstGeom prst="rect">
            <a:avLst/>
          </a:prstGeom>
        </p:spPr>
        <p:txBody>
          <a:bodyPr wrap="square">
            <a:spAutoFit/>
          </a:bodyPr>
          <a:lstStyle/>
          <a:p>
            <a:r>
              <a:rPr lang="en-US" sz="3600" u="sng" smtClean="0">
                <a:solidFill>
                  <a:srgbClr val="C00000"/>
                </a:solidFill>
              </a:rPr>
              <a:t>Alleluia-Alleluia: </a:t>
            </a:r>
            <a:endParaRPr lang="en-US" sz="3600" u="sng">
              <a:solidFill>
                <a:srgbClr val="C00000"/>
              </a:solidFill>
            </a:endParaRPr>
          </a:p>
        </p:txBody>
      </p:sp>
      <p:sp>
        <p:nvSpPr>
          <p:cNvPr id="4" name="Rectangle 3"/>
          <p:cNvSpPr/>
          <p:nvPr/>
        </p:nvSpPr>
        <p:spPr>
          <a:xfrm>
            <a:off x="6705600" y="4497169"/>
            <a:ext cx="2053767" cy="646331"/>
          </a:xfrm>
          <a:prstGeom prst="rect">
            <a:avLst/>
          </a:prstGeom>
        </p:spPr>
        <p:txBody>
          <a:bodyPr wrap="none">
            <a:spAutoFit/>
          </a:bodyPr>
          <a:lstStyle/>
          <a:p>
            <a:pPr algn="r"/>
            <a:r>
              <a:rPr lang="en-US" sz="3600" smtClean="0">
                <a:solidFill>
                  <a:srgbClr val="C00000"/>
                </a:solidFill>
              </a:rPr>
              <a:t>Alleluia… </a:t>
            </a:r>
            <a:endParaRPr lang="en-US" sz="3600">
              <a:solidFill>
                <a:srgbClr val="C00000"/>
              </a:solidFill>
            </a:endParaRPr>
          </a:p>
        </p:txBody>
      </p:sp>
    </p:spTree>
    <p:extLst>
      <p:ext uri="{BB962C8B-B14F-4D97-AF65-F5344CB8AC3E}">
        <p14:creationId xmlns:p14="http://schemas.microsoft.com/office/powerpoint/2010/main" val="1041974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a:solidFill>
                  <a:srgbClr val="002060"/>
                </a:solidFill>
              </a:rPr>
              <a:t> </a:t>
            </a:r>
            <a:r>
              <a:rPr lang="vi-VN" sz="6600" smtClean="0">
                <a:solidFill>
                  <a:srgbClr val="002060"/>
                </a:solidFill>
              </a:rPr>
              <a:t>Lạy Chúa, muôn dân khắp địa cầu cùng thờ kính Ngài.</a:t>
            </a:r>
            <a:endParaRPr lang="en-US" sz="66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Tk1:</a:t>
            </a:r>
            <a:r>
              <a:rPr lang="en-US" sz="5400">
                <a:solidFill>
                  <a:srgbClr val="002060"/>
                </a:solidFill>
              </a:rPr>
              <a:t> </a:t>
            </a:r>
            <a:r>
              <a:rPr lang="vi-VN" sz="5400" smtClean="0">
                <a:solidFill>
                  <a:srgbClr val="002060"/>
                </a:solidFill>
              </a:rPr>
              <a:t>Tâu Thượng Đế xin ban quyền bính cho Tân vương, trao công lý trong tay Hoàng tử. Để Tân vương theo công lý xét xử dân Ngài, bênh quyền lợi kẻ khó nghèo luôn.</a:t>
            </a:r>
            <a:endParaRPr lang="en-US" sz="54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smtClean="0">
                <a:solidFill>
                  <a:srgbClr val="002060"/>
                </a:solidFill>
              </a:rPr>
              <a:t> </a:t>
            </a:r>
            <a:r>
              <a:rPr lang="vi-VN" sz="6600" smtClean="0">
                <a:solidFill>
                  <a:srgbClr val="002060"/>
                </a:solidFill>
              </a:rPr>
              <a:t>Lạy Chúa, muôn dân khắp địa cầu cùng thờ kính Ngài.</a:t>
            </a:r>
            <a:endParaRPr lang="en-US" sz="6600">
              <a:solidFill>
                <a:srgbClr val="002060"/>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Tk2:</a:t>
            </a:r>
            <a:r>
              <a:rPr lang="en-US" sz="5400">
                <a:solidFill>
                  <a:srgbClr val="002060"/>
                </a:solidFill>
              </a:rPr>
              <a:t> </a:t>
            </a:r>
            <a:r>
              <a:rPr lang="vi-VN" sz="5400" smtClean="0">
                <a:solidFill>
                  <a:srgbClr val="002060"/>
                </a:solidFill>
              </a:rPr>
              <a:t>Vương triều sẽ luôn đua nở thắm hoa công minh, thiên thu mãi an ninh thịnh trị. Người quản cai qua sông Cái đến tận địa cầu, qua biển này và tới biển kia.</a:t>
            </a:r>
            <a:endParaRPr lang="en-US" sz="54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smtClean="0">
                <a:solidFill>
                  <a:srgbClr val="002060"/>
                </a:solidFill>
              </a:rPr>
              <a:t> </a:t>
            </a:r>
            <a:r>
              <a:rPr lang="vi-VN" sz="6600" smtClean="0">
                <a:solidFill>
                  <a:srgbClr val="002060"/>
                </a:solidFill>
              </a:rPr>
              <a:t>Lạy Chúa, muôn dân khắp địa cầu cùng thờ kính Ngài.</a:t>
            </a:r>
            <a:endParaRPr lang="en-US" sz="6600">
              <a:solidFill>
                <a:srgbClr val="002060"/>
              </a:solidFill>
            </a:endParaRPr>
          </a:p>
        </p:txBody>
      </p:sp>
    </p:spTree>
    <p:extLst>
      <p:ext uri="{BB962C8B-B14F-4D97-AF65-F5344CB8AC3E}">
        <p14:creationId xmlns:p14="http://schemas.microsoft.com/office/powerpoint/2010/main" val="3545749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4800" u="sng" smtClean="0">
                <a:solidFill>
                  <a:srgbClr val="C00000"/>
                </a:solidFill>
              </a:rPr>
              <a:t>Tk3:</a:t>
            </a:r>
            <a:r>
              <a:rPr lang="en-US" sz="4800" smtClean="0">
                <a:solidFill>
                  <a:srgbClr val="002060"/>
                </a:solidFill>
              </a:rPr>
              <a:t> </a:t>
            </a:r>
            <a:r>
              <a:rPr lang="vi-VN" sz="4800" smtClean="0">
                <a:solidFill>
                  <a:srgbClr val="002060"/>
                </a:solidFill>
              </a:rPr>
              <a:t>Ai nghèo khó khấn vái Ngài sẽ luôn thương nghe, ra tay cứu con dân cùng khổ. Chạnh lòng thương ai nguy khốn, bé nhỏ, đơn hèn. Dân bần cùng Người tế độ cho.</a:t>
            </a:r>
            <a:endParaRPr lang="en-US" sz="48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smtClean="0">
                <a:solidFill>
                  <a:srgbClr val="002060"/>
                </a:solidFill>
              </a:rPr>
              <a:t> </a:t>
            </a:r>
            <a:r>
              <a:rPr lang="vi-VN" sz="6600" smtClean="0">
                <a:solidFill>
                  <a:srgbClr val="002060"/>
                </a:solidFill>
              </a:rPr>
              <a:t>Lạy Chúa, muôn dân khắp địa cầu cùng thờ kính Ngài.</a:t>
            </a:r>
            <a:endParaRPr lang="en-US" sz="6600">
              <a:solidFill>
                <a:srgbClr val="002060"/>
              </a:solidFill>
            </a:endParaRPr>
          </a:p>
        </p:txBody>
      </p:sp>
    </p:spTree>
    <p:extLst>
      <p:ext uri="{BB962C8B-B14F-4D97-AF65-F5344CB8AC3E}">
        <p14:creationId xmlns:p14="http://schemas.microsoft.com/office/powerpoint/2010/main" val="3545749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u="sng" smtClean="0">
                <a:solidFill>
                  <a:srgbClr val="C00000"/>
                </a:solidFill>
              </a:rPr>
              <a:t>Tk4:</a:t>
            </a:r>
            <a:r>
              <a:rPr lang="en-US" sz="4800" smtClean="0">
                <a:solidFill>
                  <a:srgbClr val="002060"/>
                </a:solidFill>
              </a:rPr>
              <a:t> </a:t>
            </a:r>
            <a:r>
              <a:rPr lang="vi-VN" sz="4800" smtClean="0">
                <a:solidFill>
                  <a:srgbClr val="002060"/>
                </a:solidFill>
              </a:rPr>
              <a:t>Danh Người sẽ chói sáng cùng thái dương lan xa, qua muôn kiếp muôn năm trường cửu. Nhờ Tôn Danh, muôn dân cõi thế được chúc lành, thiên hạ cùng cầu phúc Người luôn.</a:t>
            </a:r>
            <a:endParaRPr lang="en-US" sz="4800">
              <a:solidFill>
                <a:srgbClr val="002060"/>
              </a:solidFill>
            </a:endParaRPr>
          </a:p>
        </p:txBody>
      </p:sp>
    </p:spTree>
    <p:extLst>
      <p:ext uri="{BB962C8B-B14F-4D97-AF65-F5344CB8AC3E}">
        <p14:creationId xmlns:p14="http://schemas.microsoft.com/office/powerpoint/2010/main" val="14704556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266</Words>
  <Application>Microsoft Office PowerPoint</Application>
  <PresentationFormat>On-screen Show (16:9)</PresentationFormat>
  <Paragraphs>13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THÁNH VỊNH 71 LỄ HIỂN LINH NĂM B LM KIM LONG</vt:lpstr>
      <vt:lpstr>Đk: Lạy Chúa, muôn dân khắp địa cầu cùng thờ kính Ngài.</vt:lpstr>
      <vt:lpstr>Tk1: Tâu Thượng Đế xin ban quyền bính cho Tân vương, trao công lý trong tay Hoàng tử. Để Tân vương theo công lý xét xử dân Ngài, bênh quyền lợi kẻ khó nghèo luôn.</vt:lpstr>
      <vt:lpstr>Đk: Lạy Chúa, muôn dân khắp địa cầu cùng thờ kính Ngài.</vt:lpstr>
      <vt:lpstr>Tk2: Vương triều sẽ luôn đua nở thắm hoa công minh, thiên thu mãi an ninh thịnh trị. Người quản cai qua sông Cái đến tận địa cầu, qua biển này và tới biển kia.</vt:lpstr>
      <vt:lpstr>Đk: Lạy Chúa, muôn dân khắp địa cầu cùng thờ kính Ngài.</vt:lpstr>
      <vt:lpstr>Tk3: Ai nghèo khó khấn vái Ngài sẽ luôn thương nghe, ra tay cứu con dân cùng khổ. Chạnh lòng thương ai nguy khốn, bé nhỏ, đơn hèn. Dân bần cùng Người tế độ cho.</vt:lpstr>
      <vt:lpstr>Đk: Lạy Chúa, muôn dân khắp địa cầu cùng thờ kính Ngài.</vt:lpstr>
      <vt:lpstr>Tk4: Danh Người sẽ chói sáng cùng thái dương lan xa, qua muôn kiếp muôn năm trường cửu. Nhờ Tôn Danh, muôn dân cõi thế được chúc lành, thiên hạ cùng cầu phúc Người luôn.</vt:lpstr>
      <vt:lpstr>Đk: Lạy Chúa, muôn dân khắp địa cầu cùng thờ kính Ngài.</vt:lpstr>
      <vt:lpstr>PowerPoint Presentation</vt:lpstr>
      <vt:lpstr>Chúng tôi đã thấy ngôi sao của Người ở phương Đông, và chúng tôi đến để triều bái Người.</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9</cp:revision>
  <dcterms:created xsi:type="dcterms:W3CDTF">2023-12-12T06:39:41Z</dcterms:created>
  <dcterms:modified xsi:type="dcterms:W3CDTF">2023-12-12T07:18:16Z</dcterms:modified>
</cp:coreProperties>
</file>