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4" r:id="rId2"/>
    <p:sldMasterId id="2147483696" r:id="rId3"/>
    <p:sldMasterId id="2147483708" r:id="rId4"/>
  </p:sldMasterIdLst>
  <p:sldIdLst>
    <p:sldId id="256" r:id="rId5"/>
    <p:sldId id="257" r:id="rId6"/>
    <p:sldId id="258" r:id="rId7"/>
    <p:sldId id="270" r:id="rId8"/>
    <p:sldId id="259" r:id="rId9"/>
    <p:sldId id="275" r:id="rId10"/>
    <p:sldId id="276" r:id="rId11"/>
    <p:sldId id="279" r:id="rId12"/>
    <p:sldId id="261" r:id="rId13"/>
    <p:sldId id="262" r:id="rId14"/>
    <p:sldId id="263" r:id="rId1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73" autoAdjust="0"/>
    <p:restoredTop sz="94693" autoAdjust="0"/>
  </p:normalViewPr>
  <p:slideViewPr>
    <p:cSldViewPr>
      <p:cViewPr>
        <p:scale>
          <a:sx n="125" d="100"/>
          <a:sy n="125" d="100"/>
        </p:scale>
        <p:origin x="-1618" y="-67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546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035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6339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59005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11134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77912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09673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26823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51513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68537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717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6392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50017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94229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363803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844176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472457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095582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648531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095809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289206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7620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52212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457510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831939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563154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68947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323980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77697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833304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614138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02101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136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75102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869975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973638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94181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431232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1767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515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119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761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198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829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273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542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3926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1479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THÁNH VỊNH </a:t>
            </a:r>
            <a:r>
              <a:rPr lang="en-US" smtClean="0">
                <a:solidFill>
                  <a:srgbClr val="FFFF00"/>
                </a:solidFill>
              </a:rPr>
              <a:t>77</a:t>
            </a:r>
            <a:r>
              <a:rPr lang="en-US" smtClean="0">
                <a:solidFill>
                  <a:srgbClr val="FFFF00"/>
                </a:solidFill>
              </a:rPr>
              <a:t/>
            </a:r>
            <a:br>
              <a:rPr lang="en-US" smtClean="0">
                <a:solidFill>
                  <a:srgbClr val="FFFF00"/>
                </a:solidFill>
              </a:rPr>
            </a:br>
            <a:r>
              <a:rPr lang="en-US" smtClean="0">
                <a:solidFill>
                  <a:srgbClr val="FFFF00"/>
                </a:solidFill>
              </a:rPr>
              <a:t>CHÚA NHẬT XVIII THƯỜNG NIÊN</a:t>
            </a:r>
            <a:br>
              <a:rPr lang="en-US" smtClean="0">
                <a:solidFill>
                  <a:srgbClr val="FFFF00"/>
                </a:solidFill>
              </a:rPr>
            </a:br>
            <a:r>
              <a:rPr lang="en-US" smtClean="0">
                <a:solidFill>
                  <a:srgbClr val="FFFF00"/>
                </a:solidFill>
              </a:rPr>
              <a:t>NĂM B</a:t>
            </a:r>
            <a:r>
              <a:rPr lang="en-US" smtClean="0">
                <a:solidFill>
                  <a:srgbClr val="FFFF00"/>
                </a:solidFill>
              </a:rPr>
              <a:t> </a:t>
            </a:r>
            <a:br>
              <a:rPr lang="en-US" smtClean="0">
                <a:solidFill>
                  <a:srgbClr val="FFFF00"/>
                </a:solidFill>
              </a:rPr>
            </a:br>
            <a:r>
              <a:rPr lang="en-US" smtClean="0">
                <a:solidFill>
                  <a:srgbClr val="FFFF00"/>
                </a:solidFill>
              </a:rPr>
              <a:t>LM </a:t>
            </a:r>
            <a:r>
              <a:rPr lang="en-US" smtClean="0">
                <a:solidFill>
                  <a:srgbClr val="FFFF00"/>
                </a:solidFill>
              </a:rPr>
              <a:t>KIM LONG</a:t>
            </a:r>
            <a:endParaRPr lang="en-US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38478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794159"/>
            <a:ext cx="9144000" cy="3581400"/>
          </a:xfrm>
        </p:spPr>
        <p:txBody>
          <a:bodyPr>
            <a:noAutofit/>
          </a:bodyPr>
          <a:lstStyle/>
          <a:p>
            <a:pPr algn="just"/>
            <a:r>
              <a:rPr lang="vi-VN" sz="6000">
                <a:solidFill>
                  <a:schemeClr val="bg1"/>
                </a:solidFill>
              </a:rPr>
              <a:t>Người ta sống không nguyên bởi bánh, nhưng bởi mọi lời do miệng Thiên Chúa phán </a:t>
            </a:r>
            <a:r>
              <a:rPr lang="vi-VN" sz="6000">
                <a:solidFill>
                  <a:schemeClr val="bg1"/>
                </a:solidFill>
              </a:rPr>
              <a:t>ra</a:t>
            </a:r>
            <a:r>
              <a:rPr lang="vi-VN" sz="6000" smtClean="0">
                <a:solidFill>
                  <a:schemeClr val="bg1"/>
                </a:solidFill>
              </a:rPr>
              <a:t>.</a:t>
            </a:r>
            <a:endParaRPr lang="vi-VN" sz="600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6200" y="133350"/>
            <a:ext cx="6477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u="sng" smtClean="0">
                <a:solidFill>
                  <a:srgbClr val="FFFF00"/>
                </a:solidFill>
              </a:rPr>
              <a:t>Alleluia-Alleluia</a:t>
            </a:r>
            <a:endParaRPr lang="en-US" sz="3600" u="sng">
              <a:solidFill>
                <a:srgbClr val="FFFF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400800" y="4458474"/>
            <a:ext cx="210826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smtClean="0">
                <a:solidFill>
                  <a:srgbClr val="FFFF00"/>
                </a:solidFill>
              </a:rPr>
              <a:t>Alleluia…</a:t>
            </a:r>
            <a:endParaRPr lang="en-US" sz="400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7200" u="sng" smtClean="0">
                <a:solidFill>
                  <a:srgbClr val="FFFF00"/>
                </a:solidFill>
              </a:rPr>
              <a:t>Đk:</a:t>
            </a:r>
            <a:r>
              <a:rPr lang="en-US" sz="7200">
                <a:solidFill>
                  <a:schemeClr val="bg1"/>
                </a:solidFill>
              </a:rPr>
              <a:t> </a:t>
            </a:r>
            <a:r>
              <a:rPr lang="vi-VN" sz="7200">
                <a:solidFill>
                  <a:schemeClr val="bg1"/>
                </a:solidFill>
              </a:rPr>
              <a:t>Chúa ban bánh bởi trời nuôi dưỡng họ. </a:t>
            </a:r>
            <a:endParaRPr lang="en-US" sz="7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5400" u="sng" smtClean="0">
                <a:solidFill>
                  <a:srgbClr val="FFFF00"/>
                </a:solidFill>
              </a:rPr>
              <a:t>Tk1:</a:t>
            </a:r>
            <a:r>
              <a:rPr lang="en-US" sz="5400">
                <a:solidFill>
                  <a:schemeClr val="bg1"/>
                </a:solidFill>
              </a:rPr>
              <a:t> </a:t>
            </a:r>
            <a:r>
              <a:rPr lang="vi-VN" sz="5400" smtClean="0">
                <a:solidFill>
                  <a:schemeClr val="bg1"/>
                </a:solidFill>
              </a:rPr>
              <a:t>Nghe </a:t>
            </a:r>
            <a:r>
              <a:rPr lang="vi-VN" sz="5400">
                <a:solidFill>
                  <a:schemeClr val="bg1"/>
                </a:solidFill>
              </a:rPr>
              <a:t>cha ông xưa kia kể lại, hãy loan truyền để con cháu hay: Sự nghiệp Chúa bao là lẫy lừng, tay Chúa từng làm những kỳ công.</a:t>
            </a:r>
            <a:endParaRPr lang="en-US" sz="5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7200" u="sng" smtClean="0">
                <a:solidFill>
                  <a:srgbClr val="FFFF00"/>
                </a:solidFill>
              </a:rPr>
              <a:t>Đk:</a:t>
            </a:r>
            <a:r>
              <a:rPr lang="en-US" sz="7200">
                <a:solidFill>
                  <a:schemeClr val="bg1"/>
                </a:solidFill>
              </a:rPr>
              <a:t> </a:t>
            </a:r>
            <a:r>
              <a:rPr lang="vi-VN" sz="7200">
                <a:solidFill>
                  <a:schemeClr val="bg1"/>
                </a:solidFill>
              </a:rPr>
              <a:t>Chúa ban bánh bởi trời nuôi dưỡng họ. </a:t>
            </a:r>
            <a:endParaRPr lang="en-US" sz="7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5749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5400" u="sng" smtClean="0">
                <a:solidFill>
                  <a:srgbClr val="FFFF00"/>
                </a:solidFill>
              </a:rPr>
              <a:t>Tk2:</a:t>
            </a:r>
            <a:r>
              <a:rPr lang="en-US" sz="5400">
                <a:solidFill>
                  <a:schemeClr val="bg1"/>
                </a:solidFill>
              </a:rPr>
              <a:t> </a:t>
            </a:r>
            <a:r>
              <a:rPr lang="vi-VN" sz="5400">
                <a:solidFill>
                  <a:schemeClr val="bg1"/>
                </a:solidFill>
              </a:rPr>
              <a:t>Mây cao xanh vâng theo Chúa truyền, cánh cửa trời, Ngài đã hé ra, man-na rớt như là mưa rào: nuôi dưỡng họ bằng bánh trời ban.</a:t>
            </a:r>
            <a:endParaRPr lang="en-US" sz="5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7200" u="sng" smtClean="0">
                <a:solidFill>
                  <a:srgbClr val="FFFF00"/>
                </a:solidFill>
              </a:rPr>
              <a:t>Đk:</a:t>
            </a:r>
            <a:r>
              <a:rPr lang="en-US" sz="7200">
                <a:solidFill>
                  <a:schemeClr val="bg1"/>
                </a:solidFill>
              </a:rPr>
              <a:t> </a:t>
            </a:r>
            <a:r>
              <a:rPr lang="vi-VN" sz="7200">
                <a:solidFill>
                  <a:schemeClr val="bg1"/>
                </a:solidFill>
              </a:rPr>
              <a:t>Chúa ban bánh bởi trời nuôi dưỡng họ. </a:t>
            </a:r>
            <a:endParaRPr lang="en-US" sz="7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3065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5400" u="sng" smtClean="0">
                <a:solidFill>
                  <a:srgbClr val="FFFF00"/>
                </a:solidFill>
              </a:rPr>
              <a:t>Tk3:</a:t>
            </a:r>
            <a:r>
              <a:rPr lang="en-US" sz="5400" smtClean="0">
                <a:solidFill>
                  <a:schemeClr val="bg1"/>
                </a:solidFill>
              </a:rPr>
              <a:t> </a:t>
            </a:r>
            <a:r>
              <a:rPr lang="vi-VN" sz="5400">
                <a:solidFill>
                  <a:schemeClr val="bg1"/>
                </a:solidFill>
              </a:rPr>
              <a:t>Nhân gian nay no nê mãn nguyện, bánh thiên thần rầy họ đã ăn, Đưa dân tới sống trong thánh địa, Tay hữu Ngài dựng núi gầy non.</a:t>
            </a:r>
            <a:endParaRPr lang="en-US" sz="5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74089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7200" u="sng" smtClean="0">
                <a:solidFill>
                  <a:srgbClr val="FFFF00"/>
                </a:solidFill>
              </a:rPr>
              <a:t>Đk:</a:t>
            </a:r>
            <a:r>
              <a:rPr lang="en-US" sz="7200">
                <a:solidFill>
                  <a:schemeClr val="bg1"/>
                </a:solidFill>
              </a:rPr>
              <a:t> </a:t>
            </a:r>
            <a:r>
              <a:rPr lang="vi-VN" sz="7200">
                <a:solidFill>
                  <a:schemeClr val="bg1"/>
                </a:solidFill>
              </a:rPr>
              <a:t>Chúa ban bánh bởi trời nuôi dưỡng họ. </a:t>
            </a:r>
            <a:endParaRPr lang="en-US" sz="7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83969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3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3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3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3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171</Words>
  <Application>Microsoft Office PowerPoint</Application>
  <PresentationFormat>On-screen Show (16:9)</PresentationFormat>
  <Paragraphs>11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Office Theme</vt:lpstr>
      <vt:lpstr>3_Office Theme</vt:lpstr>
      <vt:lpstr>1_Office Theme</vt:lpstr>
      <vt:lpstr>2_Office Theme</vt:lpstr>
      <vt:lpstr>THÁNH VỊNH 77 CHÚA NHẬT XVIII THƯỜNG NIÊN NĂM B  LM KIM LONG</vt:lpstr>
      <vt:lpstr>Đk: Chúa ban bánh bởi trời nuôi dưỡng họ. </vt:lpstr>
      <vt:lpstr>Tk1: Nghe cha ông xưa kia kể lại, hãy loan truyền để con cháu hay: Sự nghiệp Chúa bao là lẫy lừng, tay Chúa từng làm những kỳ công.</vt:lpstr>
      <vt:lpstr>Đk: Chúa ban bánh bởi trời nuôi dưỡng họ. </vt:lpstr>
      <vt:lpstr>Tk2: Mây cao xanh vâng theo Chúa truyền, cánh cửa trời, Ngài đã hé ra, man-na rớt như là mưa rào: nuôi dưỡng họ bằng bánh trời ban.</vt:lpstr>
      <vt:lpstr>Đk: Chúa ban bánh bởi trời nuôi dưỡng họ. </vt:lpstr>
      <vt:lpstr>Tk3: Nhân gian nay no nê mãn nguyện, bánh thiên thần rầy họ đã ăn, Đưa dân tới sống trong thánh địa, Tay hữu Ngài dựng núi gầy non.</vt:lpstr>
      <vt:lpstr>Đk: Chúa ban bánh bởi trời nuôi dưỡng họ. </vt:lpstr>
      <vt:lpstr>PowerPoint Presentation</vt:lpstr>
      <vt:lpstr>Người ta sống không nguyên bởi bánh, nhưng bởi mọi lời do miệng Thiên Chúa phán ra.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THÁNH VỊNH 79 CHÚA NHẬT I MÙA VỌNG NĂM B LM KIM LONG</dc:title>
  <dc:creator>Hung Nam</dc:creator>
  <cp:lastModifiedBy>Hung Nam</cp:lastModifiedBy>
  <cp:revision>46</cp:revision>
  <dcterms:created xsi:type="dcterms:W3CDTF">2023-12-12T06:39:41Z</dcterms:created>
  <dcterms:modified xsi:type="dcterms:W3CDTF">2023-12-12T13:03:13Z</dcterms:modified>
</cp:coreProperties>
</file>