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618" y="-6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79</a:t>
            </a:r>
            <a:br>
              <a:rPr lang="en-US" smtClean="0">
                <a:solidFill>
                  <a:srgbClr val="FFFF00"/>
                </a:solidFill>
              </a:rPr>
            </a:br>
            <a:r>
              <a:rPr lang="en-US" smtClean="0">
                <a:solidFill>
                  <a:srgbClr val="FFFF00"/>
                </a:solidFill>
              </a:rPr>
              <a:t>CHÚA NHẬT I MÙA VỌNG</a:t>
            </a:r>
            <a:br>
              <a:rPr lang="en-US" smtClean="0">
                <a:solidFill>
                  <a:srgbClr val="FFFF00"/>
                </a:solidFill>
              </a:rPr>
            </a:br>
            <a:r>
              <a:rPr lang="en-US" smtClean="0">
                <a:solidFill>
                  <a:srgbClr val="FFFF00"/>
                </a:solidFill>
              </a:rPr>
              <a:t>NĂM B</a:t>
            </a:r>
            <a:br>
              <a:rPr lang="en-US" smtClean="0">
                <a:solidFill>
                  <a:srgbClr val="FFFF00"/>
                </a:solidFill>
              </a:rPr>
            </a:br>
            <a:r>
              <a:rPr lang="en-US" smtClean="0">
                <a:solidFill>
                  <a:srgbClr val="FFFF00"/>
                </a:solidFill>
              </a:rPr>
              <a:t>LM 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6000" smtClean="0">
                <a:solidFill>
                  <a:schemeClr val="bg1"/>
                </a:solidFill>
              </a:rPr>
              <a:t>Lạy Chúa, xin tỏ cho chúng con tình thương của Chúa, và ban ơn cứu độ cho chúng con.</a:t>
            </a:r>
            <a:endParaRPr lang="en-US" sz="4800">
              <a:solidFill>
                <a:schemeClr val="bg1"/>
              </a:solidFill>
            </a:endParaRPr>
          </a:p>
        </p:txBody>
      </p:sp>
      <p:sp>
        <p:nvSpPr>
          <p:cNvPr id="3" name="Rectangle 2"/>
          <p:cNvSpPr/>
          <p:nvPr/>
        </p:nvSpPr>
        <p:spPr>
          <a:xfrm>
            <a:off x="76200" y="133350"/>
            <a:ext cx="5029200" cy="646331"/>
          </a:xfrm>
          <a:prstGeom prst="rect">
            <a:avLst/>
          </a:prstGeom>
        </p:spPr>
        <p:txBody>
          <a:bodyPr wrap="square">
            <a:spAutoFit/>
          </a:bodyPr>
          <a:lstStyle/>
          <a:p>
            <a:r>
              <a:rPr lang="en-US" sz="3600" u="sng" smtClean="0">
                <a:solidFill>
                  <a:srgbClr val="FFFF00"/>
                </a:solidFill>
              </a:rPr>
              <a:t>Alleluia-Alleluia: </a:t>
            </a:r>
            <a:endParaRPr lang="en-US" sz="3600" u="sng">
              <a:solidFill>
                <a:srgbClr val="FFFF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FFFF00"/>
                </a:solidFill>
              </a:rPr>
              <a:t>Alleluia… </a:t>
            </a:r>
            <a:endParaRPr lang="en-US" sz="36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en-US" u="sng" smtClean="0">
                <a:solidFill>
                  <a:srgbClr val="FFFF00"/>
                </a:solidFill>
              </a:rPr>
              <a:t>Đk:</a:t>
            </a:r>
            <a:r>
              <a:rPr lang="en-US" smtClean="0">
                <a:solidFill>
                  <a:schemeClr val="bg1"/>
                </a:solidFill>
              </a:rPr>
              <a:t> </a:t>
            </a:r>
            <a:r>
              <a:rPr lang="vi-VN" smtClean="0">
                <a:solidFill>
                  <a:schemeClr val="bg1"/>
                </a:solidFill>
              </a:rPr>
              <a:t>Lạy Chúa xin đoái nhìn chúng con, xin tỏ nhan thánh Chúa và cứu độ chúng con.</a:t>
            </a:r>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en-US" u="sng" smtClean="0">
                <a:solidFill>
                  <a:srgbClr val="FFFF00"/>
                </a:solidFill>
              </a:rPr>
              <a:t>Tk1:</a:t>
            </a:r>
            <a:r>
              <a:rPr lang="en-US" smtClean="0">
                <a:solidFill>
                  <a:schemeClr val="bg1"/>
                </a:solidFill>
              </a:rPr>
              <a:t> </a:t>
            </a:r>
            <a:r>
              <a:rPr lang="vi-VN" smtClean="0">
                <a:solidFill>
                  <a:schemeClr val="bg1"/>
                </a:solidFill>
              </a:rPr>
              <a:t>Lạy Mục tử nhà Ít-ra-en, Ngài chăn dắt nhà Giu-se như chăn chiên cừu xin hãy lắng nghe. Lạy Đấng ngự giữa các thần hộ giá xin hãy hiển vinh. Xin khơi dậy uy dũng của Ngài mà mau đến cứu độ chúng con.</a:t>
            </a:r>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en-US" u="sng" smtClean="0">
                <a:solidFill>
                  <a:srgbClr val="FFFF00"/>
                </a:solidFill>
              </a:rPr>
              <a:t>Đk:</a:t>
            </a:r>
            <a:r>
              <a:rPr lang="en-US" smtClean="0">
                <a:solidFill>
                  <a:schemeClr val="bg1"/>
                </a:solidFill>
              </a:rPr>
              <a:t> </a:t>
            </a:r>
            <a:r>
              <a:rPr lang="vi-VN" smtClean="0">
                <a:solidFill>
                  <a:schemeClr val="bg1"/>
                </a:solidFill>
              </a:rPr>
              <a:t>Lạy Chúa xin đoái nhìn chúng con, xin tỏ nhan thánh Chúa và cứu độ chúng con.</a:t>
            </a:r>
            <a:endParaRPr lang="en-US">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en-US" u="sng" smtClean="0">
                <a:solidFill>
                  <a:srgbClr val="FFFF00"/>
                </a:solidFill>
              </a:rPr>
              <a:t>Tk2:</a:t>
            </a:r>
            <a:r>
              <a:rPr lang="en-US" smtClean="0">
                <a:solidFill>
                  <a:schemeClr val="bg1"/>
                </a:solidFill>
              </a:rPr>
              <a:t> </a:t>
            </a:r>
            <a:r>
              <a:rPr lang="vi-VN" smtClean="0">
                <a:solidFill>
                  <a:schemeClr val="bg1"/>
                </a:solidFill>
              </a:rPr>
              <a:t>Vạn lạy Ngài là Chúa thiên binh, nguyện thương xót trở lại đi, tít trên cung trời xin ngó xuống trông xem. Nguyện Chúa dủ thương thăm vườn nho cũ tay Chúa trồng xưa. Tay uy quyền xin hãy bảo vệ, chồi non đó hãy củng cố thêm.</a:t>
            </a:r>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en-US" u="sng" smtClean="0">
                <a:solidFill>
                  <a:srgbClr val="FFFF00"/>
                </a:solidFill>
              </a:rPr>
              <a:t>Đk:</a:t>
            </a:r>
            <a:r>
              <a:rPr lang="en-US" smtClean="0">
                <a:solidFill>
                  <a:schemeClr val="bg1"/>
                </a:solidFill>
              </a:rPr>
              <a:t> </a:t>
            </a:r>
            <a:r>
              <a:rPr lang="vi-VN" smtClean="0">
                <a:solidFill>
                  <a:schemeClr val="bg1"/>
                </a:solidFill>
              </a:rPr>
              <a:t>Lạy Chúa xin đoái nhìn chúng con, xin tỏ nhan thánh Chúa và cứu độ chúng con.</a:t>
            </a:r>
            <a:endParaRPr lang="en-US">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en-US" u="sng" smtClean="0">
                <a:solidFill>
                  <a:srgbClr val="FFFF00"/>
                </a:solidFill>
              </a:rPr>
              <a:t>Tk3:</a:t>
            </a:r>
            <a:r>
              <a:rPr lang="en-US" smtClean="0">
                <a:solidFill>
                  <a:schemeClr val="bg1"/>
                </a:solidFill>
              </a:rPr>
              <a:t> </a:t>
            </a:r>
            <a:r>
              <a:rPr lang="vi-VN" smtClean="0">
                <a:solidFill>
                  <a:schemeClr val="bg1"/>
                </a:solidFill>
              </a:rPr>
              <a:t>Rày nguyện xin Ngài hãy ra tay chở che Đấng ngồi bên ngai, chính đây con người được Chúa xuống uy phong. Nguyện ước đoàn con không còn khi dám xa Chúa nữa đâu. Van xin Ngài cho sống lại an bình, đoàn con mãi chúc tụng Thánh Danh.</a:t>
            </a:r>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en-US" u="sng" smtClean="0">
                <a:solidFill>
                  <a:srgbClr val="FFFF00"/>
                </a:solidFill>
              </a:rPr>
              <a:t>Đk:</a:t>
            </a:r>
            <a:r>
              <a:rPr lang="en-US" smtClean="0">
                <a:solidFill>
                  <a:schemeClr val="bg1"/>
                </a:solidFill>
              </a:rPr>
              <a:t> </a:t>
            </a:r>
            <a:r>
              <a:rPr lang="vi-VN" smtClean="0">
                <a:solidFill>
                  <a:schemeClr val="bg1"/>
                </a:solidFill>
              </a:rPr>
              <a:t>Lạy Chúa xin đoái nhìn chúng con, xin tỏ nhan thánh Chúa và cứu độ chúng con.</a:t>
            </a:r>
            <a:endParaRPr lang="en-US">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275</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79 CHÚA NHẬT I MÙA VỌNG NĂM B LM KIM LONG</vt:lpstr>
      <vt:lpstr>Đk: Lạy Chúa xin đoái nhìn chúng con, xin tỏ nhan thánh Chúa và cứu độ chúng con.</vt:lpstr>
      <vt:lpstr>Tk1: Lạy Mục tử nhà Ít-ra-en, Ngài chăn dắt nhà Giu-se như chăn chiên cừu xin hãy lắng nghe. Lạy Đấng ngự giữa các thần hộ giá xin hãy hiển vinh. Xin khơi dậy uy dũng của Ngài mà mau đến cứu độ chúng con.</vt:lpstr>
      <vt:lpstr>Đk: Lạy Chúa xin đoái nhìn chúng con, xin tỏ nhan thánh Chúa và cứu độ chúng con.</vt:lpstr>
      <vt:lpstr>Tk2: Vạn lạy Ngài là Chúa thiên binh, nguyện thương xót trở lại đi, tít trên cung trời xin ngó xuống trông xem. Nguyện Chúa dủ thương thăm vườn nho cũ tay Chúa trồng xưa. Tay uy quyền xin hãy bảo vệ, chồi non đó hãy củng cố thêm.</vt:lpstr>
      <vt:lpstr>Đk: Lạy Chúa xin đoái nhìn chúng con, xin tỏ nhan thánh Chúa và cứu độ chúng con.</vt:lpstr>
      <vt:lpstr>Tk3: Rày nguyện xin Ngài hãy ra tay chở che Đấng ngồi bên ngai, chính đây con người được Chúa xuống uy phong. Nguyện ước đoàn con không còn khi dám xa Chúa nữa đâu. Van xin Ngài cho sống lại an bình, đoàn con mãi chúc tụng Thánh Danh.</vt:lpstr>
      <vt:lpstr>Đk: Lạy Chúa xin đoái nhìn chúng con, xin tỏ nhan thánh Chúa và cứu độ chúng con.</vt:lpstr>
      <vt:lpstr>PowerPoint Presentation</vt:lpstr>
      <vt:lpstr>Lạy Chúa, xin tỏ cho chúng con tình thương của Chúa, và ban ơn cứu độ cho chúng con.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2</cp:revision>
  <dcterms:created xsi:type="dcterms:W3CDTF">2023-12-12T06:39:41Z</dcterms:created>
  <dcterms:modified xsi:type="dcterms:W3CDTF">2023-12-12T06:52:59Z</dcterms:modified>
</cp:coreProperties>
</file>