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6" r:id="rId2"/>
    <p:sldMasterId id="2147483708" r:id="rId3"/>
    <p:sldMasterId id="2147483720" r:id="rId4"/>
    <p:sldMasterId id="2147483732" r:id="rId5"/>
  </p:sldMasterIdLst>
  <p:sldIdLst>
    <p:sldId id="256" r:id="rId6"/>
    <p:sldId id="257" r:id="rId7"/>
    <p:sldId id="258" r:id="rId8"/>
    <p:sldId id="280" r:id="rId9"/>
    <p:sldId id="259" r:id="rId10"/>
    <p:sldId id="281" r:id="rId11"/>
    <p:sldId id="276" r:id="rId12"/>
    <p:sldId id="282" r:id="rId13"/>
    <p:sldId id="261" r:id="rId14"/>
    <p:sldId id="262" r:id="rId15"/>
    <p:sldId id="263"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10176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34435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55424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70304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02734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2950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283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83460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07605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87493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59222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10176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34435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554242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70304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027343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295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28394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834606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076051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874935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592222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10176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344357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554242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703044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0273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29503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28394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834606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07605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874935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5922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498063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498063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498063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5.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C00000"/>
                </a:solidFill>
              </a:rPr>
              <a:t>THÁNH VỊNH </a:t>
            </a:r>
            <a:r>
              <a:rPr lang="en-US" smtClean="0">
                <a:solidFill>
                  <a:srgbClr val="C00000"/>
                </a:solidFill>
              </a:rPr>
              <a:t>8</a:t>
            </a:r>
            <a:r>
              <a:rPr lang="en-US" smtClean="0">
                <a:solidFill>
                  <a:srgbClr val="C00000"/>
                </a:solidFill>
              </a:rPr>
              <a:t/>
            </a:r>
            <a:br>
              <a:rPr lang="en-US" smtClean="0">
                <a:solidFill>
                  <a:srgbClr val="C00000"/>
                </a:solidFill>
              </a:rPr>
            </a:br>
            <a:r>
              <a:rPr lang="en-US" smtClean="0">
                <a:solidFill>
                  <a:srgbClr val="C00000"/>
                </a:solidFill>
              </a:rPr>
              <a:t>MỒNG MỘT TẾT</a:t>
            </a:r>
            <a:br>
              <a:rPr lang="en-US" smtClean="0">
                <a:solidFill>
                  <a:srgbClr val="C00000"/>
                </a:solidFill>
              </a:rPr>
            </a:br>
            <a:r>
              <a:rPr lang="en-US" smtClean="0">
                <a:solidFill>
                  <a:srgbClr val="C00000"/>
                </a:solidFill>
              </a:rPr>
              <a:t>LM </a:t>
            </a:r>
            <a:r>
              <a:rPr lang="en-US" smtClean="0">
                <a:solidFill>
                  <a:srgbClr val="C00000"/>
                </a:solidFill>
              </a:rPr>
              <a:t>KIM LONG</a:t>
            </a:r>
            <a:endParaRPr lang="en-US">
              <a:solidFill>
                <a:srgbClr val="C000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3352800"/>
          </a:xfrm>
        </p:spPr>
        <p:txBody>
          <a:bodyPr>
            <a:noAutofit/>
          </a:bodyPr>
          <a:lstStyle/>
          <a:p>
            <a:pPr algn="just"/>
            <a:r>
              <a:rPr lang="vi-VN" sz="4800">
                <a:solidFill>
                  <a:srgbClr val="002060"/>
                </a:solidFill>
              </a:rPr>
              <a:t>Lạy Chúa là Thiên Chúa Is-ra-el, tổ phụ chúng con. Chúa đáng chúc tụng và mọi vật trên trời dưới đất đều là của Chúa.</a:t>
            </a:r>
            <a:endParaRPr lang="en-US" sz="4000">
              <a:solidFill>
                <a:srgbClr val="002060"/>
              </a:solidFill>
            </a:endParaRPr>
          </a:p>
        </p:txBody>
      </p:sp>
      <p:sp>
        <p:nvSpPr>
          <p:cNvPr id="3" name="Rectangle 2"/>
          <p:cNvSpPr/>
          <p:nvPr/>
        </p:nvSpPr>
        <p:spPr>
          <a:xfrm>
            <a:off x="76200" y="133350"/>
            <a:ext cx="4191000" cy="646331"/>
          </a:xfrm>
          <a:prstGeom prst="rect">
            <a:avLst/>
          </a:prstGeom>
        </p:spPr>
        <p:txBody>
          <a:bodyPr wrap="square">
            <a:spAutoFit/>
          </a:bodyPr>
          <a:lstStyle/>
          <a:p>
            <a:r>
              <a:rPr lang="en-US" sz="3600" u="sng" smtClean="0">
                <a:solidFill>
                  <a:srgbClr val="C00000"/>
                </a:solidFill>
              </a:rPr>
              <a:t>Alleluia-Alleluia: </a:t>
            </a:r>
            <a:endParaRPr lang="en-US" sz="3600" u="sng">
              <a:solidFill>
                <a:srgbClr val="C00000"/>
              </a:solidFill>
            </a:endParaRPr>
          </a:p>
        </p:txBody>
      </p:sp>
      <p:sp>
        <p:nvSpPr>
          <p:cNvPr id="4" name="Rectangle 3"/>
          <p:cNvSpPr/>
          <p:nvPr/>
        </p:nvSpPr>
        <p:spPr>
          <a:xfrm>
            <a:off x="6705600" y="4497169"/>
            <a:ext cx="2053767" cy="646331"/>
          </a:xfrm>
          <a:prstGeom prst="rect">
            <a:avLst/>
          </a:prstGeom>
        </p:spPr>
        <p:txBody>
          <a:bodyPr wrap="none">
            <a:spAutoFit/>
          </a:bodyPr>
          <a:lstStyle/>
          <a:p>
            <a:pPr algn="r"/>
            <a:r>
              <a:rPr lang="en-US" sz="3600" smtClean="0">
                <a:solidFill>
                  <a:srgbClr val="C00000"/>
                </a:solidFill>
              </a:rPr>
              <a:t>Alleluia… </a:t>
            </a:r>
            <a:endParaRPr lang="en-US" sz="3600">
              <a:solidFill>
                <a:srgbClr val="C000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Lạy Chúa là Chúa chúng con, lẫy lừng thay danh Chúa khắp trên địa cầu.</a:t>
            </a:r>
            <a:endParaRPr lang="en-US" sz="72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Tk1:</a:t>
            </a:r>
            <a:r>
              <a:rPr lang="en-US" sz="5400">
                <a:solidFill>
                  <a:srgbClr val="002060"/>
                </a:solidFill>
              </a:rPr>
              <a:t> </a:t>
            </a:r>
            <a:r>
              <a:rPr lang="vi-VN" sz="5400">
                <a:solidFill>
                  <a:srgbClr val="002060"/>
                </a:solidFill>
              </a:rPr>
              <a:t>Nhìn cõi trời Chúa tác sinh, xếp đặt muôn tinh tú, ánh trăng rạng ngời. Ôi con người nào có là chi, Ngài nhớ tới và bận tâm cho dù phàm nhân có ra gì.</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Lạy Chúa là Chúa chúng con, lẫy lừng thay danh Chúa khắp trên địa cầu.</a:t>
            </a:r>
            <a:endParaRPr lang="en-US" sz="7200">
              <a:solidFill>
                <a:srgbClr val="002060"/>
              </a:solidFill>
            </a:endParaRPr>
          </a:p>
        </p:txBody>
      </p:sp>
    </p:spTree>
    <p:extLst>
      <p:ext uri="{BB962C8B-B14F-4D97-AF65-F5344CB8AC3E}">
        <p14:creationId xmlns:p14="http://schemas.microsoft.com/office/powerpoint/2010/main" val="1490297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C00000"/>
                </a:solidFill>
              </a:rPr>
              <a:t>Tk2:</a:t>
            </a:r>
            <a:r>
              <a:rPr lang="en-US" sz="4800">
                <a:solidFill>
                  <a:srgbClr val="002060"/>
                </a:solidFill>
              </a:rPr>
              <a:t> </a:t>
            </a:r>
            <a:r>
              <a:rPr lang="vi-VN" sz="4800">
                <a:solidFill>
                  <a:srgbClr val="002060"/>
                </a:solidFill>
              </a:rPr>
              <a:t>Người thế được cất nhắc lên, sánh hàng cùng thần minh chẳng thua gì nhiều. Ban vinh dự làm mũ triều thiên, đặt thống lãnh mọi kỳ công tay quyền năng Chúa đã tạo thành.</a:t>
            </a:r>
            <a:endParaRPr lang="en-US" sz="48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Lạy Chúa là Chúa chúng con, lẫy lừng thay danh Chúa khắp trên địa cầu.</a:t>
            </a:r>
            <a:endParaRPr lang="en-US" sz="7200">
              <a:solidFill>
                <a:srgbClr val="002060"/>
              </a:solidFill>
            </a:endParaRPr>
          </a:p>
        </p:txBody>
      </p:sp>
    </p:spTree>
    <p:extLst>
      <p:ext uri="{BB962C8B-B14F-4D97-AF65-F5344CB8AC3E}">
        <p14:creationId xmlns:p14="http://schemas.microsoft.com/office/powerpoint/2010/main" val="1490297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Tk3:</a:t>
            </a:r>
            <a:r>
              <a:rPr lang="en-US" sz="5400" smtClean="0">
                <a:solidFill>
                  <a:srgbClr val="002060"/>
                </a:solidFill>
              </a:rPr>
              <a:t> </a:t>
            </a:r>
            <a:r>
              <a:rPr lang="vi-VN" sz="5400" smtClean="0">
                <a:solidFill>
                  <a:srgbClr val="002060"/>
                </a:solidFill>
              </a:rPr>
              <a:t>Được </a:t>
            </a:r>
            <a:r>
              <a:rPr lang="vi-VN" sz="5400">
                <a:solidFill>
                  <a:srgbClr val="002060"/>
                </a:solidFill>
              </a:rPr>
              <a:t>Chúa gọi đến dưới chân các loại bò chiên với thú nơi ruộng đồng, bao chim trời cùng cá đại dương và hết những loài dọc ngang bơi lội tung tăng giữa ba đào.</a:t>
            </a:r>
            <a:endParaRPr lang="en-US" sz="5400">
              <a:solidFill>
                <a:srgbClr val="002060"/>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Lạy Chúa là Chúa chúng con, lẫy lừng thay danh Chúa khắp trên địa cầu.</a:t>
            </a:r>
            <a:endParaRPr lang="en-US" sz="7200">
              <a:solidFill>
                <a:srgbClr val="002060"/>
              </a:solidFill>
            </a:endParaRPr>
          </a:p>
        </p:txBody>
      </p:sp>
    </p:spTree>
    <p:extLst>
      <p:ext uri="{BB962C8B-B14F-4D97-AF65-F5344CB8AC3E}">
        <p14:creationId xmlns:p14="http://schemas.microsoft.com/office/powerpoint/2010/main" val="1490297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233</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5</vt:i4>
      </vt:variant>
      <vt:variant>
        <vt:lpstr>Slide Titles</vt:lpstr>
      </vt:variant>
      <vt:variant>
        <vt:i4>11</vt:i4>
      </vt:variant>
    </vt:vector>
  </HeadingPairs>
  <TitlesOfParts>
    <vt:vector size="16" baseType="lpstr">
      <vt:lpstr>Office Theme</vt:lpstr>
      <vt:lpstr>1_Office Theme</vt:lpstr>
      <vt:lpstr>2_Office Theme</vt:lpstr>
      <vt:lpstr>3_Office Theme</vt:lpstr>
      <vt:lpstr>4_Office Theme</vt:lpstr>
      <vt:lpstr>THÁNH VỊNH 8 MỒNG MỘT TẾT LM KIM LONG</vt:lpstr>
      <vt:lpstr>Đk: Lạy Chúa là Chúa chúng con, lẫy lừng thay danh Chúa khắp trên địa cầu.</vt:lpstr>
      <vt:lpstr>Tk1: Nhìn cõi trời Chúa tác sinh, xếp đặt muôn tinh tú, ánh trăng rạng ngời. Ôi con người nào có là chi, Ngài nhớ tới và bận tâm cho dù phàm nhân có ra gì.</vt:lpstr>
      <vt:lpstr>Đk: Lạy Chúa là Chúa chúng con, lẫy lừng thay danh Chúa khắp trên địa cầu.</vt:lpstr>
      <vt:lpstr>Tk2: Người thế được cất nhắc lên, sánh hàng cùng thần minh chẳng thua gì nhiều. Ban vinh dự làm mũ triều thiên, đặt thống lãnh mọi kỳ công tay quyền năng Chúa đã tạo thành.</vt:lpstr>
      <vt:lpstr>Đk: Lạy Chúa là Chúa chúng con, lẫy lừng thay danh Chúa khắp trên địa cầu.</vt:lpstr>
      <vt:lpstr>Tk3: Được Chúa gọi đến dưới chân các loại bò chiên với thú nơi ruộng đồng, bao chim trời cùng cá đại dương và hết những loài dọc ngang bơi lội tung tăng giữa ba đào.</vt:lpstr>
      <vt:lpstr>Đk: Lạy Chúa là Chúa chúng con, lẫy lừng thay danh Chúa khắp trên địa cầu.</vt:lpstr>
      <vt:lpstr>PowerPoint Presentation</vt:lpstr>
      <vt:lpstr>Lạy Chúa là Thiên Chúa Is-ra-el, tổ phụ chúng con. Chúa đáng chúc tụng và mọi vật trên trời dưới đất đều là của Chúa.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19</cp:revision>
  <dcterms:created xsi:type="dcterms:W3CDTF">2023-12-12T06:39:41Z</dcterms:created>
  <dcterms:modified xsi:type="dcterms:W3CDTF">2023-12-12T08:39:17Z</dcterms:modified>
</cp:coreProperties>
</file>