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80" r:id="rId13"/>
    <p:sldId id="281" r:id="rId14"/>
    <p:sldId id="261" r:id="rId15"/>
    <p:sldId id="262" r:id="rId16"/>
    <p:sldId id="263"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80</a:t>
            </a:r>
            <a:r>
              <a:rPr lang="en-US" smtClean="0">
                <a:solidFill>
                  <a:srgbClr val="FFFF00"/>
                </a:solidFill>
              </a:rPr>
              <a:t/>
            </a:r>
            <a:br>
              <a:rPr lang="en-US" smtClean="0">
                <a:solidFill>
                  <a:srgbClr val="FFFF00"/>
                </a:solidFill>
              </a:rPr>
            </a:br>
            <a:r>
              <a:rPr lang="en-US" smtClean="0">
                <a:solidFill>
                  <a:srgbClr val="FFFF00"/>
                </a:solidFill>
              </a:rPr>
              <a:t>CHÚA NHẬT IX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Hãy reo mừng Thiên Chúa Đấng phù trợ chúng ta. Hãy reo mừng Thiên Chúa Đấng trợ lực chúng ta.</a:t>
            </a:r>
            <a:endParaRPr lang="en-US" sz="6600">
              <a:solidFill>
                <a:schemeClr val="bg1"/>
              </a:solidFill>
            </a:endParaRPr>
          </a:p>
        </p:txBody>
      </p:sp>
    </p:spTree>
    <p:extLst>
      <p:ext uri="{BB962C8B-B14F-4D97-AF65-F5344CB8AC3E}">
        <p14:creationId xmlns:p14="http://schemas.microsoft.com/office/powerpoint/2010/main" val="1104097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en-US" sz="6000" smtClean="0">
                <a:solidFill>
                  <a:schemeClr val="bg1"/>
                </a:solidFill>
              </a:rPr>
              <a:t>Lạy Chúa: Lời Chúa là chân lý, xin dùng chân lý mà thánh hiến chúng con.</a:t>
            </a:r>
            <a:endParaRPr lang="vi-VN" sz="60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en-US" sz="6600">
                <a:solidFill>
                  <a:schemeClr val="bg1"/>
                </a:solidFill>
              </a:rPr>
              <a:t>Hãy reo mừng Thiên Chúa Đấng phù trợ chúng ta. Hãy reo mừng Thiên Chúa </a:t>
            </a:r>
            <a:r>
              <a:rPr lang="en-US" sz="6600">
                <a:solidFill>
                  <a:schemeClr val="bg1"/>
                </a:solidFill>
              </a:rPr>
              <a:t>Đấng </a:t>
            </a:r>
            <a:r>
              <a:rPr lang="en-US" sz="6600" smtClean="0">
                <a:solidFill>
                  <a:schemeClr val="bg1"/>
                </a:solidFill>
              </a:rPr>
              <a:t>trợ lực </a:t>
            </a:r>
            <a:r>
              <a:rPr lang="en-US" sz="6600">
                <a:solidFill>
                  <a:schemeClr val="bg1"/>
                </a:solidFill>
              </a:rPr>
              <a:t>chúng ta.</a:t>
            </a:r>
            <a:endParaRPr lang="en-US" sz="6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en-US" sz="5400" smtClean="0">
                <a:solidFill>
                  <a:schemeClr val="bg1"/>
                </a:solidFill>
              </a:rPr>
              <a:t>Hãy hòa nhạc, khua to lên điệu trống, mau tấu rền vang tiếng sắt tiếng cầm. Thổi tù và mừng trăng lên đúng rằm, và mông một ca mừng lễ hân hoan.</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Hãy reo mừng Thiên Chúa Đấng phù trợ chúng ta. Hãy reo mừng Thiên Chúa Đấng trợ lực chúng ta.</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Tk2:</a:t>
            </a:r>
            <a:r>
              <a:rPr lang="en-US" sz="5400">
                <a:solidFill>
                  <a:schemeClr val="bg1"/>
                </a:solidFill>
              </a:rPr>
              <a:t> </a:t>
            </a:r>
            <a:r>
              <a:rPr lang="en-US" sz="5400" smtClean="0">
                <a:solidFill>
                  <a:schemeClr val="bg1"/>
                </a:solidFill>
              </a:rPr>
              <a:t>Đó là luật Ít-ra-el phải cứ, Thiên Chúa nhà Gia-cóp đã phán truyền. Chỉ thị này nhà Giu-se đã nhận khi rời miền Ai-cập bước ra đi.</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Hãy reo mừng Thiên Chúa Đấng phù trợ chúng ta. Hãy reo mừng Thiên Chúa Đấng trợ lực chúng ta.</a:t>
            </a:r>
            <a:endParaRPr lang="en-US" sz="66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Tk3:</a:t>
            </a:r>
            <a:r>
              <a:rPr lang="en-US" sz="5400" smtClean="0">
                <a:solidFill>
                  <a:schemeClr val="bg1"/>
                </a:solidFill>
              </a:rPr>
              <a:t> </a:t>
            </a:r>
            <a:r>
              <a:rPr lang="en-US" sz="5400" smtClean="0">
                <a:solidFill>
                  <a:schemeClr val="bg1"/>
                </a:solidFill>
              </a:rPr>
              <a:t>Có một giọng sao tôi nghe lạ quá: Ta cất khỏi vai ngươi gánh nặng. Buổi ngặt nghèo nhìn lên ta khẩn cầu, Ta dủ tình thương giải thoát cho ngay.</a:t>
            </a:r>
            <a:endParaRPr lang="en-US" sz="54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Hãy reo mừng Thiên Chúa Đấng phù trợ chúng ta. Hãy reo mừng Thiên Chúa Đấng trợ lực chúng ta.</a:t>
            </a:r>
            <a:endParaRPr lang="en-US" sz="66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Tk4:</a:t>
            </a:r>
            <a:r>
              <a:rPr lang="en-US" sz="5400" smtClean="0">
                <a:solidFill>
                  <a:schemeClr val="bg1"/>
                </a:solidFill>
              </a:rPr>
              <a:t> </a:t>
            </a:r>
            <a:r>
              <a:rPr lang="en-US" sz="5400" smtClean="0">
                <a:solidFill>
                  <a:schemeClr val="bg1"/>
                </a:solidFill>
              </a:rPr>
              <a:t>Giữa mịt mù, mây giông, Ta cảnh cáo. Bên suối Mê-ri-ba đã thử lòng. Phải gì họ chịu nghe Ta huấn dụ, theo lời Ta khuyên nào Ít-ra el.</a:t>
            </a:r>
            <a:endParaRPr lang="en-US" sz="5400">
              <a:solidFill>
                <a:schemeClr val="bg1"/>
              </a:solidFill>
            </a:endParaRPr>
          </a:p>
        </p:txBody>
      </p:sp>
    </p:spTree>
    <p:extLst>
      <p:ext uri="{BB962C8B-B14F-4D97-AF65-F5344CB8AC3E}">
        <p14:creationId xmlns:p14="http://schemas.microsoft.com/office/powerpoint/2010/main" val="1177933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290</Words>
  <Application>Microsoft Office PowerPoint</Application>
  <PresentationFormat>On-screen Show (16:9)</PresentationFormat>
  <Paragraphs>13</Paragraphs>
  <Slides>13</Slides>
  <Notes>0</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Office Theme</vt:lpstr>
      <vt:lpstr>3_Office Theme</vt:lpstr>
      <vt:lpstr>1_Office Theme</vt:lpstr>
      <vt:lpstr>2_Office Theme</vt:lpstr>
      <vt:lpstr>THÁNH VỊNH 80 CHÚA NHẬT IX THƯỜNG NIÊN NĂM B  LM KIM LONG</vt:lpstr>
      <vt:lpstr>Đk: Hãy reo mừng Thiên Chúa Đấng phù trợ chúng ta. Hãy reo mừng Thiên Chúa Đấng trợ lực chúng ta.</vt:lpstr>
      <vt:lpstr>Tk1: Hãy hòa nhạc, khua to lên điệu trống, mau tấu rền vang tiếng sắt tiếng cầm. Thổi tù và mừng trăng lên đúng rằm, và mông một ca mừng lễ hân hoan.</vt:lpstr>
      <vt:lpstr>Đk: Hãy reo mừng Thiên Chúa Đấng phù trợ chúng ta. Hãy reo mừng Thiên Chúa Đấng trợ lực chúng ta.</vt:lpstr>
      <vt:lpstr>Tk2: Đó là luật Ít-ra-el phải cứ, Thiên Chúa nhà Gia-cóp đã phán truyền. Chỉ thị này nhà Giu-se đã nhận khi rời miền Ai-cập bước ra đi.</vt:lpstr>
      <vt:lpstr>Đk: Hãy reo mừng Thiên Chúa Đấng phù trợ chúng ta. Hãy reo mừng Thiên Chúa Đấng trợ lực chúng ta.</vt:lpstr>
      <vt:lpstr>Tk3: Có một giọng sao tôi nghe lạ quá: Ta cất khỏi vai ngươi gánh nặng. Buổi ngặt nghèo nhìn lên ta khẩn cầu, Ta dủ tình thương giải thoát cho ngay.</vt:lpstr>
      <vt:lpstr>Đk: Hãy reo mừng Thiên Chúa Đấng phù trợ chúng ta. Hãy reo mừng Thiên Chúa Đấng trợ lực chúng ta.</vt:lpstr>
      <vt:lpstr>Tk4: Giữa mịt mù, mây giông, Ta cảnh cáo. Bên suối Mê-ri-ba đã thử lòng. Phải gì họ chịu nghe Ta huấn dụ, theo lời Ta khuyên nào Ít-ra el.</vt:lpstr>
      <vt:lpstr>Đk: Hãy reo mừng Thiên Chúa Đấng phù trợ chúng ta. Hãy reo mừng Thiên Chúa Đấng trợ lực chúng ta.</vt:lpstr>
      <vt:lpstr>PowerPoint Presentation</vt:lpstr>
      <vt:lpstr>Lạy Chúa: Lời Chúa là chân lý, xin dùng chân lý mà thánh hiến chúng con.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37</cp:revision>
  <dcterms:created xsi:type="dcterms:W3CDTF">2023-12-12T06:39:41Z</dcterms:created>
  <dcterms:modified xsi:type="dcterms:W3CDTF">2023-12-12T12:38:09Z</dcterms:modified>
</cp:coreProperties>
</file>