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84" r:id="rId3"/>
    <p:sldMasterId id="2147483696" r:id="rId4"/>
    <p:sldMasterId id="2147483708" r:id="rId5"/>
  </p:sldMasterIdLst>
  <p:sldIdLst>
    <p:sldId id="256" r:id="rId6"/>
    <p:sldId id="257" r:id="rId7"/>
    <p:sldId id="258" r:id="rId8"/>
    <p:sldId id="270" r:id="rId9"/>
    <p:sldId id="259" r:id="rId10"/>
    <p:sldId id="275" r:id="rId11"/>
    <p:sldId id="260" r:id="rId12"/>
    <p:sldId id="276" r:id="rId13"/>
    <p:sldId id="273" r:id="rId14"/>
    <p:sldId id="277" r:id="rId15"/>
    <p:sldId id="261" r:id="rId16"/>
    <p:sldId id="263" r:id="rId1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1157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11164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206241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08310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721388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601890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21673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60652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660711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948479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297481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9005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11134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7912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09673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6823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1513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853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1739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0017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94229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63803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90056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111342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79128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096730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68238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151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85376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1739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00171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942299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63803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90056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111342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79128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096730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682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15139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85376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1739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00171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942299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638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27241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425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4254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4254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5.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C00000"/>
                </a:solidFill>
              </a:rPr>
              <a:t>THÁNH VỊNH 83</a:t>
            </a:r>
            <a:br>
              <a:rPr lang="en-US" smtClean="0">
                <a:solidFill>
                  <a:srgbClr val="C00000"/>
                </a:solidFill>
              </a:rPr>
            </a:br>
            <a:r>
              <a:rPr lang="en-US" smtClean="0">
                <a:solidFill>
                  <a:srgbClr val="C00000"/>
                </a:solidFill>
              </a:rPr>
              <a:t>CUNG ĐIỆN NGÀI KHẢ ÁI</a:t>
            </a:r>
            <a:br>
              <a:rPr lang="en-US" smtClean="0">
                <a:solidFill>
                  <a:srgbClr val="C00000"/>
                </a:solidFill>
              </a:rPr>
            </a:br>
            <a:r>
              <a:rPr lang="en-US" smtClean="0">
                <a:solidFill>
                  <a:srgbClr val="C00000"/>
                </a:solidFill>
              </a:rPr>
              <a:t>LM KIM LONG</a:t>
            </a:r>
            <a:endParaRPr lang="en-US">
              <a:solidFill>
                <a:srgbClr val="C000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4800" u="sng" smtClean="0">
                <a:solidFill>
                  <a:srgbClr val="C00000"/>
                </a:solidFill>
              </a:rPr>
              <a:t>Đk:</a:t>
            </a:r>
            <a:r>
              <a:rPr lang="en-US" sz="4800">
                <a:solidFill>
                  <a:srgbClr val="002060"/>
                </a:solidFill>
              </a:rPr>
              <a:t> </a:t>
            </a:r>
            <a:r>
              <a:rPr lang="vi-VN" sz="4800">
                <a:solidFill>
                  <a:srgbClr val="002060"/>
                </a:solidFill>
              </a:rPr>
              <a:t>Muôn lạy Chúa, Cung điện Ngài quang vinh khả ái. Đây con khao khát mỏi mòn, được vào hành lang nhà Ngài, Linh hồn và thể xác con hân hoan vọng tới Chúa trường sinh.</a:t>
            </a:r>
            <a:endParaRPr lang="en-US" sz="4800">
              <a:solidFill>
                <a:srgbClr val="002060"/>
              </a:solidFill>
            </a:endParaRPr>
          </a:p>
        </p:txBody>
      </p:sp>
    </p:spTree>
    <p:extLst>
      <p:ext uri="{BB962C8B-B14F-4D97-AF65-F5344CB8AC3E}">
        <p14:creationId xmlns:p14="http://schemas.microsoft.com/office/powerpoint/2010/main" val="3283065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4800" u="sng" smtClean="0">
                <a:solidFill>
                  <a:srgbClr val="C00000"/>
                </a:solidFill>
              </a:rPr>
              <a:t>Đk:</a:t>
            </a:r>
            <a:r>
              <a:rPr lang="en-US" sz="4800">
                <a:solidFill>
                  <a:srgbClr val="002060"/>
                </a:solidFill>
              </a:rPr>
              <a:t> </a:t>
            </a:r>
            <a:r>
              <a:rPr lang="vi-VN" sz="4800">
                <a:solidFill>
                  <a:srgbClr val="002060"/>
                </a:solidFill>
              </a:rPr>
              <a:t>Muôn lạy Chúa, Cung điện Ngài quang vinh khả ái. Đây con khao khát mỏi mòn, được vào hành lang nhà Ngài, Linh hồn và thể xác con hân hoan vọng tới Chúa trường sinh.</a:t>
            </a:r>
            <a:endParaRPr lang="en-US" sz="48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Tk1:</a:t>
            </a:r>
            <a:r>
              <a:rPr lang="en-US" sz="5400">
                <a:solidFill>
                  <a:srgbClr val="002060"/>
                </a:solidFill>
              </a:rPr>
              <a:t> </a:t>
            </a:r>
            <a:r>
              <a:rPr lang="vi-VN" sz="5400">
                <a:solidFill>
                  <a:srgbClr val="002060"/>
                </a:solidFill>
              </a:rPr>
              <a:t>Nguyện Chúa đoái thương ban muôn vàn ơn lành, Tôn nhan Ngài rày xin chiếu sáng. Đường Chúa khắp trên địa cầu hay biết, các nước trông ơn Ngài cứu độ.</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4800" u="sng" smtClean="0">
                <a:solidFill>
                  <a:srgbClr val="C00000"/>
                </a:solidFill>
              </a:rPr>
              <a:t>Đk:</a:t>
            </a:r>
            <a:r>
              <a:rPr lang="en-US" sz="4800">
                <a:solidFill>
                  <a:srgbClr val="002060"/>
                </a:solidFill>
              </a:rPr>
              <a:t> </a:t>
            </a:r>
            <a:r>
              <a:rPr lang="vi-VN" sz="4800">
                <a:solidFill>
                  <a:srgbClr val="002060"/>
                </a:solidFill>
              </a:rPr>
              <a:t>Muôn lạy Chúa, Cung điện Ngài quang vinh khả ái. Đây con khao khát mỏi mòn, được vào hành lang nhà Ngài, Linh hồn và thể xác con hân hoan vọng tới Chúa trường sinh.</a:t>
            </a:r>
            <a:endParaRPr lang="en-US" sz="48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Tk2:</a:t>
            </a:r>
            <a:r>
              <a:rPr lang="en-US" sz="5400">
                <a:solidFill>
                  <a:srgbClr val="002060"/>
                </a:solidFill>
              </a:rPr>
              <a:t> </a:t>
            </a:r>
            <a:r>
              <a:rPr lang="vi-VN" sz="5400">
                <a:solidFill>
                  <a:srgbClr val="002060"/>
                </a:solidFill>
              </a:rPr>
              <a:t>Lòng này vẫn mong đợi hoài: Mong một ngày trẩy lên nhà Chúa. Chung lời xướng hát ngợi khen, mưa móc ân huệ xuống chứa chan.</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4800" u="sng" smtClean="0">
                <a:solidFill>
                  <a:srgbClr val="C00000"/>
                </a:solidFill>
              </a:rPr>
              <a:t>Đk:</a:t>
            </a:r>
            <a:r>
              <a:rPr lang="en-US" sz="4800">
                <a:solidFill>
                  <a:srgbClr val="002060"/>
                </a:solidFill>
              </a:rPr>
              <a:t> </a:t>
            </a:r>
            <a:r>
              <a:rPr lang="vi-VN" sz="4800">
                <a:solidFill>
                  <a:srgbClr val="002060"/>
                </a:solidFill>
              </a:rPr>
              <a:t>Muôn lạy Chúa, Cung điện Ngài quang vinh khả ái. Đây con khao khát mỏi mòn, được vào hành lang nhà Ngài, Linh hồn và thể xác con hân hoan vọng tới Chúa trường sinh.</a:t>
            </a:r>
            <a:endParaRPr lang="en-US" sz="4800">
              <a:solidFill>
                <a:srgbClr val="002060"/>
              </a:solidFill>
            </a:endParaRPr>
          </a:p>
        </p:txBody>
      </p:sp>
    </p:spTree>
    <p:extLst>
      <p:ext uri="{BB962C8B-B14F-4D97-AF65-F5344CB8AC3E}">
        <p14:creationId xmlns:p14="http://schemas.microsoft.com/office/powerpoint/2010/main" val="328306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u="sng" smtClean="0">
                <a:solidFill>
                  <a:srgbClr val="C00000"/>
                </a:solidFill>
              </a:rPr>
              <a:t>Tk3:</a:t>
            </a:r>
            <a:r>
              <a:rPr lang="en-US" sz="5400" smtClean="0">
                <a:solidFill>
                  <a:srgbClr val="002060"/>
                </a:solidFill>
              </a:rPr>
              <a:t> </a:t>
            </a:r>
            <a:r>
              <a:rPr lang="vi-VN" sz="5400">
                <a:solidFill>
                  <a:srgbClr val="002060"/>
                </a:solidFill>
              </a:rPr>
              <a:t>Nguyện Ngài dủ thương nhậm lời ban thần lực chở che phù giúp cho người luôn tin tưởng Chúa, mong Chúa soi dọi ánh thái dương.</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4800" u="sng" smtClean="0">
                <a:solidFill>
                  <a:srgbClr val="C00000"/>
                </a:solidFill>
              </a:rPr>
              <a:t>Đk:</a:t>
            </a:r>
            <a:r>
              <a:rPr lang="en-US" sz="4800">
                <a:solidFill>
                  <a:srgbClr val="002060"/>
                </a:solidFill>
              </a:rPr>
              <a:t> </a:t>
            </a:r>
            <a:r>
              <a:rPr lang="vi-VN" sz="4800">
                <a:solidFill>
                  <a:srgbClr val="002060"/>
                </a:solidFill>
              </a:rPr>
              <a:t>Muôn lạy Chúa, Cung điện Ngài quang vinh khả ái. Đây con khao khát mỏi mòn, được vào hành lang nhà Ngài, Linh hồn và thể xác con hân hoan vọng tới Chúa trường sinh.</a:t>
            </a:r>
            <a:endParaRPr lang="en-US" sz="4800">
              <a:solidFill>
                <a:srgbClr val="002060"/>
              </a:solidFill>
            </a:endParaRPr>
          </a:p>
        </p:txBody>
      </p:sp>
    </p:spTree>
    <p:extLst>
      <p:ext uri="{BB962C8B-B14F-4D97-AF65-F5344CB8AC3E}">
        <p14:creationId xmlns:p14="http://schemas.microsoft.com/office/powerpoint/2010/main" val="3283065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u="sng" smtClean="0">
                <a:solidFill>
                  <a:srgbClr val="C00000"/>
                </a:solidFill>
              </a:rPr>
              <a:t>Tk4:</a:t>
            </a:r>
            <a:r>
              <a:rPr lang="en-US" sz="5400" smtClean="0">
                <a:solidFill>
                  <a:srgbClr val="002060"/>
                </a:solidFill>
              </a:rPr>
              <a:t> </a:t>
            </a:r>
            <a:r>
              <a:rPr lang="vi-VN" sz="5400">
                <a:solidFill>
                  <a:srgbClr val="002060"/>
                </a:solidFill>
              </a:rPr>
              <a:t>Nhạn làm tổ bên bàn thờ, chim tìm vào để con nằm xuống. Muôn lạy Chúa Cả trời đất, con hướng tâm hồn tới Chúa liên.</a:t>
            </a:r>
            <a:endParaRPr lang="en-US" sz="5400">
              <a:solidFill>
                <a:srgbClr val="002060"/>
              </a:solidFill>
            </a:endParaRPr>
          </a:p>
        </p:txBody>
      </p:sp>
    </p:spTree>
    <p:extLst>
      <p:ext uri="{BB962C8B-B14F-4D97-AF65-F5344CB8AC3E}">
        <p14:creationId xmlns:p14="http://schemas.microsoft.com/office/powerpoint/2010/main" val="37986276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344</Words>
  <Application>Microsoft Office PowerPoint</Application>
  <PresentationFormat>On-screen Show (16:9)</PresentationFormat>
  <Paragraphs>10</Paragraphs>
  <Slides>12</Slides>
  <Notes>0</Notes>
  <HiddenSlides>0</HiddenSlides>
  <MMClips>0</MMClips>
  <ScaleCrop>false</ScaleCrop>
  <HeadingPairs>
    <vt:vector size="4" baseType="variant">
      <vt:variant>
        <vt:lpstr>Theme</vt:lpstr>
      </vt:variant>
      <vt:variant>
        <vt:i4>5</vt:i4>
      </vt:variant>
      <vt:variant>
        <vt:lpstr>Slide Titles</vt:lpstr>
      </vt:variant>
      <vt:variant>
        <vt:i4>12</vt:i4>
      </vt:variant>
    </vt:vector>
  </HeadingPairs>
  <TitlesOfParts>
    <vt:vector size="17" baseType="lpstr">
      <vt:lpstr>Office Theme</vt:lpstr>
      <vt:lpstr>1_Office Theme</vt:lpstr>
      <vt:lpstr>3_Office Theme</vt:lpstr>
      <vt:lpstr>4_Office Theme</vt:lpstr>
      <vt:lpstr>5_Office Theme</vt:lpstr>
      <vt:lpstr>THÁNH VỊNH 83 CUNG ĐIỆN NGÀI KHẢ ÁI LM KIM LONG</vt:lpstr>
      <vt:lpstr>Đk: Muôn lạy Chúa, Cung điện Ngài quang vinh khả ái. Đây con khao khát mỏi mòn, được vào hành lang nhà Ngài, Linh hồn và thể xác con hân hoan vọng tới Chúa trường sinh.</vt:lpstr>
      <vt:lpstr>Tk1: Nguyện Chúa đoái thương ban muôn vàn ơn lành, Tôn nhan Ngài rày xin chiếu sáng. Đường Chúa khắp trên địa cầu hay biết, các nước trông ơn Ngài cứu độ.</vt:lpstr>
      <vt:lpstr>Đk: Muôn lạy Chúa, Cung điện Ngài quang vinh khả ái. Đây con khao khát mỏi mòn, được vào hành lang nhà Ngài, Linh hồn và thể xác con hân hoan vọng tới Chúa trường sinh.</vt:lpstr>
      <vt:lpstr>Tk2: Lòng này vẫn mong đợi hoài: Mong một ngày trẩy lên nhà Chúa. Chung lời xướng hát ngợi khen, mưa móc ân huệ xuống chứa chan.</vt:lpstr>
      <vt:lpstr>Đk: Muôn lạy Chúa, Cung điện Ngài quang vinh khả ái. Đây con khao khát mỏi mòn, được vào hành lang nhà Ngài, Linh hồn và thể xác con hân hoan vọng tới Chúa trường sinh.</vt:lpstr>
      <vt:lpstr>Tk3: Nguyện Ngài dủ thương nhậm lời ban thần lực chở che phù giúp cho người luôn tin tưởng Chúa, mong Chúa soi dọi ánh thái dương.</vt:lpstr>
      <vt:lpstr>Đk: Muôn lạy Chúa, Cung điện Ngài quang vinh khả ái. Đây con khao khát mỏi mòn, được vào hành lang nhà Ngài, Linh hồn và thể xác con hân hoan vọng tới Chúa trường sinh.</vt:lpstr>
      <vt:lpstr>Tk4: Nhạn làm tổ bên bàn thờ, chim tìm vào để con nằm xuống. Muôn lạy Chúa Cả trời đất, con hướng tâm hồn tới Chúa liên.</vt:lpstr>
      <vt:lpstr>Đk: Muôn lạy Chúa, Cung điện Ngài quang vinh khả ái. Đây con khao khát mỏi mòn, được vào hành lang nhà Ngài, Linh hồn và thể xác con hân hoan vọng tới Chúa trường sinh.</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14</cp:revision>
  <dcterms:created xsi:type="dcterms:W3CDTF">2023-12-12T06:39:41Z</dcterms:created>
  <dcterms:modified xsi:type="dcterms:W3CDTF">2023-12-12T07:40:42Z</dcterms:modified>
</cp:coreProperties>
</file>