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</p:sldMasterIdLst>
  <p:sldIdLst>
    <p:sldId id="256" r:id="rId5"/>
    <p:sldId id="257" r:id="rId6"/>
    <p:sldId id="258" r:id="rId7"/>
    <p:sldId id="270" r:id="rId8"/>
    <p:sldId id="259" r:id="rId9"/>
    <p:sldId id="275" r:id="rId10"/>
    <p:sldId id="276" r:id="rId11"/>
    <p:sldId id="279" r:id="rId12"/>
    <p:sldId id="261" r:id="rId13"/>
    <p:sldId id="262" r:id="rId14"/>
    <p:sldId id="263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900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13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9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96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682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151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5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01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22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38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398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769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330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413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10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3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997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7363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418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123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76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47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THÁNH VỊNH </a:t>
            </a:r>
            <a:r>
              <a:rPr lang="en-US" smtClean="0">
                <a:solidFill>
                  <a:srgbClr val="FFFF00"/>
                </a:solidFill>
              </a:rPr>
              <a:t>84</a:t>
            </a:r>
            <a:r>
              <a:rPr lang="en-US" smtClean="0">
                <a:solidFill>
                  <a:srgbClr val="FFFF00"/>
                </a:solidFill>
              </a:rPr>
              <a:t/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CHÚA NHẬT XV THƯỜNG NIÊN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NĂM B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LM </a:t>
            </a:r>
            <a:r>
              <a:rPr lang="en-US" smtClean="0">
                <a:solidFill>
                  <a:srgbClr val="FFFF00"/>
                </a:solidFill>
              </a:rPr>
              <a:t>KIM LONG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94159"/>
            <a:ext cx="9144000" cy="3581400"/>
          </a:xfrm>
        </p:spPr>
        <p:txBody>
          <a:bodyPr>
            <a:noAutofit/>
          </a:bodyPr>
          <a:lstStyle/>
          <a:p>
            <a:pPr algn="just"/>
            <a:r>
              <a:rPr lang="vi-VN">
                <a:solidFill>
                  <a:schemeClr val="bg1"/>
                </a:solidFill>
              </a:rPr>
              <a:t>Xin Thiên Chúa là Thân Phụ Đức Giê-su Ki-tô, Chúa chúng ta, soi mắt tâm hồn chúng ta, cho chúng ta nhận rõ, đâu là niềm hy vọng mà ơn Ngài kêu gọi mang lại cho chúng ta. </a:t>
            </a:r>
            <a:endParaRPr lang="vi-VN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Alleluia-Alleluia</a:t>
            </a:r>
            <a:endParaRPr lang="en-US" sz="3600" u="sng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4458474"/>
            <a:ext cx="21082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smtClean="0">
                <a:solidFill>
                  <a:srgbClr val="FFFF00"/>
                </a:solidFill>
              </a:rPr>
              <a:t>Alleluia…</a:t>
            </a:r>
            <a:endParaRPr lang="en-US" sz="4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Lạy Chúa, xin cho chúng con được thấy tình thương của Chúa, Và ban ơn cứu độ cho chúng con.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Tk1: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en-US" sz="5400">
                <a:solidFill>
                  <a:schemeClr val="bg1"/>
                </a:solidFill>
              </a:rPr>
              <a:t>T</a:t>
            </a:r>
            <a:r>
              <a:rPr lang="vi-VN" sz="5400" smtClean="0">
                <a:solidFill>
                  <a:schemeClr val="bg1"/>
                </a:solidFill>
              </a:rPr>
              <a:t>ôi </a:t>
            </a:r>
            <a:r>
              <a:rPr lang="vi-VN" sz="5400">
                <a:solidFill>
                  <a:schemeClr val="bg1"/>
                </a:solidFill>
              </a:rPr>
              <a:t>lẳng lặng nghe Chúa nay ban truyền lời chào bình an tặng dân Chúa. Cứu ai hằng sợ Tôn Danh, Dọi chiếu ánh vinh hiển Ngài. 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Lạy Chúa, xin cho chúng con được thấy tình thương của Chúa, Và ban ơn cứu độ cho chúng con.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Tk2:</a:t>
            </a:r>
            <a:r>
              <a:rPr lang="en-US" sz="6000">
                <a:solidFill>
                  <a:schemeClr val="bg1"/>
                </a:solidFill>
              </a:rPr>
              <a:t> </a:t>
            </a:r>
            <a:r>
              <a:rPr lang="vi-VN" sz="6000" smtClean="0">
                <a:solidFill>
                  <a:schemeClr val="bg1"/>
                </a:solidFill>
              </a:rPr>
              <a:t>Ân </a:t>
            </a:r>
            <a:r>
              <a:rPr lang="vi-VN" sz="6000">
                <a:solidFill>
                  <a:schemeClr val="bg1"/>
                </a:solidFill>
              </a:rPr>
              <a:t>nghĩa và công lý nay tao ngộ, Hòa bình đẹp duyên cùng công chính. Đất nay nảy mầm công minh, thành tín giáng lâm bởi trời. 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Lạy Chúa, xin cho chúng con được thấy tình thương của Chúa, Và ban ơn cứu độ cho chúng con.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06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Tk3:</a:t>
            </a:r>
            <a:r>
              <a:rPr lang="en-US" sz="6000" smtClean="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Vâng, chính Ngài ban phúc ân dư đầy, và ruộng đồng nở rộ hoa trái. Tín trung rầy làm tiền phong mở lối bước chân của Ngài. 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Lạy Chúa, xin cho chúng con được thấy tình thương của Chúa, Và ban ơn cứu độ cho chúng con.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9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248</Words>
  <Application>Microsoft Office PowerPoint</Application>
  <PresentationFormat>On-screen Show (16:9)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Office Theme</vt:lpstr>
      <vt:lpstr>3_Office Theme</vt:lpstr>
      <vt:lpstr>1_Office Theme</vt:lpstr>
      <vt:lpstr>2_Office Theme</vt:lpstr>
      <vt:lpstr>THÁNH VỊNH 84 CHÚA NHẬT XV THƯỜNG NIÊN NĂM B  LM KIM LONG</vt:lpstr>
      <vt:lpstr>Đk: Lạy Chúa, xin cho chúng con được thấy tình thương của Chúa, Và ban ơn cứu độ cho chúng con.</vt:lpstr>
      <vt:lpstr>Tk1: Tôi lẳng lặng nghe Chúa nay ban truyền lời chào bình an tặng dân Chúa. Cứu ai hằng sợ Tôn Danh, Dọi chiếu ánh vinh hiển Ngài. </vt:lpstr>
      <vt:lpstr>Đk: Lạy Chúa, xin cho chúng con được thấy tình thương của Chúa, Và ban ơn cứu độ cho chúng con.</vt:lpstr>
      <vt:lpstr>Tk2: Ân nghĩa và công lý nay tao ngộ, Hòa bình đẹp duyên cùng công chính. Đất nay nảy mầm công minh, thành tín giáng lâm bởi trời. </vt:lpstr>
      <vt:lpstr>Đk: Lạy Chúa, xin cho chúng con được thấy tình thương của Chúa, Và ban ơn cứu độ cho chúng con.</vt:lpstr>
      <vt:lpstr>Tk3: Vâng, chính Ngài ban phúc ân dư đầy, và ruộng đồng nở rộ hoa trái. Tín trung rầy làm tiền phong mở lối bước chân của Ngài. </vt:lpstr>
      <vt:lpstr>Đk: Lạy Chúa, xin cho chúng con được thấy tình thương của Chúa, Và ban ơn cứu độ cho chúng con.</vt:lpstr>
      <vt:lpstr>PowerPoint Presentation</vt:lpstr>
      <vt:lpstr>Xin Thiên Chúa là Thân Phụ Đức Giê-su Ki-tô, Chúa chúng ta, soi mắt tâm hồn chúng ta, cho chúng ta nhận rõ, đâu là niềm hy vọng mà ơn Ngài kêu gọi mang lại cho chúng ta.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43</cp:revision>
  <dcterms:created xsi:type="dcterms:W3CDTF">2023-12-12T06:39:41Z</dcterms:created>
  <dcterms:modified xsi:type="dcterms:W3CDTF">2023-12-12T12:53:55Z</dcterms:modified>
</cp:coreProperties>
</file>