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71" r:id="rId7"/>
    <p:sldId id="260" r:id="rId8"/>
    <p:sldId id="272" r:id="rId9"/>
    <p:sldId id="261" r:id="rId10"/>
    <p:sldId id="262" r:id="rId11"/>
    <p:sldId id="263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THÁNH VỊNH 84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CHÚA NHẬT II MÙA VỌNG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NĂM B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LM KIM LONG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1550"/>
            <a:ext cx="9144000" cy="3352800"/>
          </a:xfrm>
        </p:spPr>
        <p:txBody>
          <a:bodyPr>
            <a:noAutofit/>
          </a:bodyPr>
          <a:lstStyle/>
          <a:p>
            <a:pPr algn="just"/>
            <a:r>
              <a:rPr lang="vi-VN" sz="5400" smtClean="0">
                <a:solidFill>
                  <a:schemeClr val="bg1"/>
                </a:solidFill>
              </a:rPr>
              <a:t>Hãy dọn đường cho Chúa, hãy sửa đường Chúa cho thẳng ngay, và mọi người sẽ thấy ơn Thiên Chúa cứu độ.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5029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FFFF00"/>
                </a:solidFill>
              </a:rPr>
              <a:t>Alleluia-Alleluia: </a:t>
            </a:r>
            <a:endParaRPr lang="en-US" sz="3600" u="sng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05600" y="4497169"/>
            <a:ext cx="20537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3600" smtClean="0">
                <a:solidFill>
                  <a:srgbClr val="FFFF00"/>
                </a:solidFill>
              </a:rPr>
              <a:t>Alleluia… </a:t>
            </a:r>
            <a:endParaRPr lang="en-US" sz="36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r>
              <a:rPr lang="en-US" u="sng" smtClean="0">
                <a:solidFill>
                  <a:srgbClr val="FFFF00"/>
                </a:solidFill>
              </a:rPr>
              <a:t>Đk:</a:t>
            </a:r>
            <a:r>
              <a:rPr lang="en-US" smtClean="0">
                <a:solidFill>
                  <a:schemeClr val="bg1"/>
                </a:solidFill>
              </a:rPr>
              <a:t> </a:t>
            </a:r>
            <a:r>
              <a:rPr lang="vi-VN" smtClean="0">
                <a:solidFill>
                  <a:schemeClr val="bg1"/>
                </a:solidFill>
              </a:rPr>
              <a:t>Lạy Chúa xin cho chúng con được thấy tình thương của Chúa, và ban ơn cứu độ cho chúng con.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r>
              <a:rPr lang="en-US" u="sng" smtClean="0">
                <a:solidFill>
                  <a:srgbClr val="FFFF00"/>
                </a:solidFill>
              </a:rPr>
              <a:t>Tk1:</a:t>
            </a:r>
            <a:r>
              <a:rPr lang="en-US" smtClean="0">
                <a:solidFill>
                  <a:schemeClr val="bg1"/>
                </a:solidFill>
              </a:rPr>
              <a:t> </a:t>
            </a:r>
            <a:r>
              <a:rPr lang="vi-VN" smtClean="0">
                <a:solidFill>
                  <a:schemeClr val="bg1"/>
                </a:solidFill>
              </a:rPr>
              <a:t> Tôi lẳng lặng nghe Chúa nay ban truyền lời chào bình an tặng dân Chúa. Cứu ai hằng sợ Tôn Danh, dọi chiếu ánh vinh hiển Ngài.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r>
              <a:rPr lang="en-US" u="sng" smtClean="0">
                <a:solidFill>
                  <a:srgbClr val="FFFF00"/>
                </a:solidFill>
              </a:rPr>
              <a:t>Đk:</a:t>
            </a:r>
            <a:r>
              <a:rPr lang="en-US" smtClean="0">
                <a:solidFill>
                  <a:schemeClr val="bg1"/>
                </a:solidFill>
              </a:rPr>
              <a:t> </a:t>
            </a:r>
            <a:r>
              <a:rPr lang="vi-VN" smtClean="0">
                <a:solidFill>
                  <a:schemeClr val="bg1"/>
                </a:solidFill>
              </a:rPr>
              <a:t>Lạy Chúa xin cho chúng con được thấy tình thương của Chúa, và ban ơn cứu độ cho chúng con.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r>
              <a:rPr lang="en-US" u="sng" smtClean="0">
                <a:solidFill>
                  <a:srgbClr val="FFFF00"/>
                </a:solidFill>
              </a:rPr>
              <a:t>Tk2:</a:t>
            </a:r>
            <a:r>
              <a:rPr lang="en-US" smtClean="0">
                <a:solidFill>
                  <a:schemeClr val="bg1"/>
                </a:solidFill>
              </a:rPr>
              <a:t> </a:t>
            </a:r>
            <a:r>
              <a:rPr lang="vi-VN" smtClean="0">
                <a:solidFill>
                  <a:schemeClr val="bg1"/>
                </a:solidFill>
              </a:rPr>
              <a:t> Ân nghĩa và công lý nay tao ngộ, hòa bình đẹp duyên cùng công chính. Đất nay nảy mầm công minh, thành tín giáng lâm bởi trời.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r>
              <a:rPr lang="en-US" u="sng" smtClean="0">
                <a:solidFill>
                  <a:srgbClr val="FFFF00"/>
                </a:solidFill>
              </a:rPr>
              <a:t>Đk:</a:t>
            </a:r>
            <a:r>
              <a:rPr lang="en-US" smtClean="0">
                <a:solidFill>
                  <a:schemeClr val="bg1"/>
                </a:solidFill>
              </a:rPr>
              <a:t> </a:t>
            </a:r>
            <a:r>
              <a:rPr lang="vi-VN" smtClean="0">
                <a:solidFill>
                  <a:schemeClr val="bg1"/>
                </a:solidFill>
              </a:rPr>
              <a:t>Lạy Chúa xin cho chúng con được thấy tình thương của Chúa, và ban ơn cứu độ cho chúng con.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r>
              <a:rPr lang="en-US" u="sng" smtClean="0">
                <a:solidFill>
                  <a:srgbClr val="FFFF00"/>
                </a:solidFill>
              </a:rPr>
              <a:t>Tk3:</a:t>
            </a:r>
            <a:r>
              <a:rPr lang="en-US" smtClean="0">
                <a:solidFill>
                  <a:schemeClr val="bg1"/>
                </a:solidFill>
              </a:rPr>
              <a:t> </a:t>
            </a:r>
            <a:r>
              <a:rPr lang="vi-VN" smtClean="0">
                <a:solidFill>
                  <a:schemeClr val="bg1"/>
                </a:solidFill>
              </a:rPr>
              <a:t>Vâng, chính Ngài ban phúc ân dư đầy, và ruộng đồng nở rộ hoa trái. Tín trung rày làm tiền phong mở lối bước chân của Ngài.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r>
              <a:rPr lang="en-US" u="sng" smtClean="0">
                <a:solidFill>
                  <a:srgbClr val="FFFF00"/>
                </a:solidFill>
              </a:rPr>
              <a:t>Đk:</a:t>
            </a:r>
            <a:r>
              <a:rPr lang="en-US" smtClean="0">
                <a:solidFill>
                  <a:schemeClr val="bg1"/>
                </a:solidFill>
              </a:rPr>
              <a:t> </a:t>
            </a:r>
            <a:r>
              <a:rPr lang="vi-VN" smtClean="0">
                <a:solidFill>
                  <a:schemeClr val="bg1"/>
                </a:solidFill>
              </a:rPr>
              <a:t>Lạy Chúa xin cho chúng con được thấy tình thương của Chúa, và ban ơn cứu độ cho chúng con.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226</Words>
  <Application>Microsoft Office PowerPoint</Application>
  <PresentationFormat>On-screen Show (16:9)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THÁNH VỊNH 84 CHÚA NHẬT II MÙA VỌNG NĂM B LM KIM LONG</vt:lpstr>
      <vt:lpstr>Đk: Lạy Chúa xin cho chúng con được thấy tình thương của Chúa, và ban ơn cứu độ cho chúng con.</vt:lpstr>
      <vt:lpstr>Tk1:  Tôi lẳng lặng nghe Chúa nay ban truyền lời chào bình an tặng dân Chúa. Cứu ai hằng sợ Tôn Danh, dọi chiếu ánh vinh hiển Ngài.</vt:lpstr>
      <vt:lpstr>Đk: Lạy Chúa xin cho chúng con được thấy tình thương của Chúa, và ban ơn cứu độ cho chúng con.</vt:lpstr>
      <vt:lpstr>Tk2:  Ân nghĩa và công lý nay tao ngộ, hòa bình đẹp duyên cùng công chính. Đất nay nảy mầm công minh, thành tín giáng lâm bởi trời.</vt:lpstr>
      <vt:lpstr>Đk: Lạy Chúa xin cho chúng con được thấy tình thương của Chúa, và ban ơn cứu độ cho chúng con.</vt:lpstr>
      <vt:lpstr>Tk3: Vâng, chính Ngài ban phúc ân dư đầy, và ruộng đồng nở rộ hoa trái. Tín trung rày làm tiền phong mở lối bước chân của Ngài.</vt:lpstr>
      <vt:lpstr>Đk: Lạy Chúa xin cho chúng con được thấy tình thương của Chúa, và ban ơn cứu độ cho chúng con.</vt:lpstr>
      <vt:lpstr>PowerPoint Presentation</vt:lpstr>
      <vt:lpstr>Hãy dọn đường cho Chúa, hãy sửa đường Chúa cho thẳng ngay, và mọi người sẽ thấy ơn Thiên Chúa cứu độ.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3</cp:revision>
  <dcterms:created xsi:type="dcterms:W3CDTF">2023-12-12T06:39:41Z</dcterms:created>
  <dcterms:modified xsi:type="dcterms:W3CDTF">2023-12-12T06:55:51Z</dcterms:modified>
</cp:coreProperties>
</file>