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71" r:id="rId7"/>
    <p:sldId id="260" r:id="rId8"/>
    <p:sldId id="272" r:id="rId9"/>
    <p:sldId id="261" r:id="rId10"/>
    <p:sldId id="262" r:id="rId11"/>
    <p:sldId id="263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THÁNH VỊNH 88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CHÚA NHẬT IV MÙA VỌNG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NĂM B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LM KIM LONG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1550"/>
            <a:ext cx="9144000" cy="3352800"/>
          </a:xfrm>
        </p:spPr>
        <p:txBody>
          <a:bodyPr>
            <a:noAutofit/>
          </a:bodyPr>
          <a:lstStyle/>
          <a:p>
            <a:pPr algn="just"/>
            <a:r>
              <a:rPr lang="vi-VN" sz="6000" smtClean="0">
                <a:solidFill>
                  <a:schemeClr val="bg1"/>
                </a:solidFill>
              </a:rPr>
              <a:t>Này tôi là tôi tá Chúa, tôi xin vâng như lời thiên thần truyền.</a:t>
            </a:r>
            <a:endParaRPr lang="en-US" sz="48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502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FFFF00"/>
                </a:solidFill>
              </a:rPr>
              <a:t>Alleluia-Alleluia: </a:t>
            </a:r>
            <a:endParaRPr lang="en-US" sz="3600" u="sng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05600" y="4497169"/>
            <a:ext cx="20537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600" smtClean="0">
                <a:solidFill>
                  <a:srgbClr val="FFFF00"/>
                </a:solidFill>
              </a:rPr>
              <a:t>Alleluia… </a:t>
            </a:r>
            <a:endParaRPr lang="en-US" sz="36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 smtClean="0">
                <a:solidFill>
                  <a:schemeClr val="bg1"/>
                </a:solidFill>
              </a:rPr>
              <a:t> </a:t>
            </a:r>
            <a:r>
              <a:rPr lang="vi-VN" sz="6600" smtClean="0">
                <a:solidFill>
                  <a:schemeClr val="bg1"/>
                </a:solidFill>
              </a:rPr>
              <a:t>Con sẽ ca tụng tình thương của Chúa đến muôn đời.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u="sng" smtClean="0">
                <a:solidFill>
                  <a:srgbClr val="FFFF00"/>
                </a:solidFill>
              </a:rPr>
              <a:t>Tk1: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vi-VN" smtClean="0">
                <a:solidFill>
                  <a:schemeClr val="bg1"/>
                </a:solidFill>
              </a:rPr>
              <a:t>Tình thương Chúa muôn đời con luôn ca tụng. Vạn kiếp miệng con cao rao lòng thành tín của Ngài. Vì Chúa phán: Tình thương đó xây dựng đến thiên thu. Đức tín thành của Chúa thiết lập trên cung trời.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 smtClean="0">
                <a:solidFill>
                  <a:schemeClr val="bg1"/>
                </a:solidFill>
              </a:rPr>
              <a:t> </a:t>
            </a:r>
            <a:r>
              <a:rPr lang="vi-VN" sz="6600" smtClean="0">
                <a:solidFill>
                  <a:schemeClr val="bg1"/>
                </a:solidFill>
              </a:rPr>
              <a:t>Con sẽ ca tụng tình thương của Chúa đến muôn đời.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u="sng" smtClean="0">
                <a:solidFill>
                  <a:srgbClr val="FFFF00"/>
                </a:solidFill>
              </a:rPr>
              <a:t>Tk2: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vi-VN" smtClean="0">
                <a:solidFill>
                  <a:schemeClr val="bg1"/>
                </a:solidFill>
              </a:rPr>
              <a:t>Lập giao ước với người Ta đây tuyển chọn. Thề hứa cùng Đa-vít tôi trung rằng: dòng dõi của ngươi bền vững mãi vì Ta muốn xây dựng đến thiên thu, muốn thiết lập củng cố ngai vàng ngươi muôn đời.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 smtClean="0">
                <a:solidFill>
                  <a:schemeClr val="bg1"/>
                </a:solidFill>
              </a:rPr>
              <a:t> </a:t>
            </a:r>
            <a:r>
              <a:rPr lang="vi-VN" sz="6600" smtClean="0">
                <a:solidFill>
                  <a:schemeClr val="bg1"/>
                </a:solidFill>
              </a:rPr>
              <a:t>Con sẽ ca tụng tình thương của Chúa đến muôn đời.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4800" u="sng" smtClean="0">
                <a:solidFill>
                  <a:srgbClr val="FFFF00"/>
                </a:solidFill>
              </a:rPr>
              <a:t>Tk3:</a:t>
            </a:r>
            <a:r>
              <a:rPr lang="en-US" sz="4800" smtClean="0">
                <a:solidFill>
                  <a:schemeClr val="bg1"/>
                </a:solidFill>
              </a:rPr>
              <a:t> </a:t>
            </a:r>
            <a:r>
              <a:rPr lang="vi-VN" sz="4800" smtClean="0">
                <a:solidFill>
                  <a:schemeClr val="bg1"/>
                </a:solidFill>
              </a:rPr>
              <a:t>Người thưa Chúa: thân phụ con nay là Ngài, là Chúa mà con kính tin luôn, là núi đá độ trì. Và Chúa phán: Này Ta sẽ thương người đến muôn năm. Sẽ giữ hoài giao ước với người luôn không rời.</a:t>
            </a:r>
            <a:endParaRPr lang="en-US" sz="4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 smtClean="0">
                <a:solidFill>
                  <a:schemeClr val="bg1"/>
                </a:solidFill>
              </a:rPr>
              <a:t> </a:t>
            </a:r>
            <a:r>
              <a:rPr lang="vi-VN" sz="6600" smtClean="0">
                <a:solidFill>
                  <a:schemeClr val="bg1"/>
                </a:solidFill>
              </a:rPr>
              <a:t>Con sẽ ca tụng tình thương của Chúa đến muôn đời.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225</Words>
  <Application>Microsoft Office PowerPoint</Application>
  <PresentationFormat>On-screen Show (16:9)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THÁNH VỊNH 88 CHÚA NHẬT IV MÙA VỌNG NĂM B LM KIM LONG</vt:lpstr>
      <vt:lpstr>Đk: Con sẽ ca tụng tình thương của Chúa đến muôn đời.</vt:lpstr>
      <vt:lpstr>Tk1: Tình thương Chúa muôn đời con luôn ca tụng. Vạn kiếp miệng con cao rao lòng thành tín của Ngài. Vì Chúa phán: Tình thương đó xây dựng đến thiên thu. Đức tín thành của Chúa thiết lập trên cung trời.</vt:lpstr>
      <vt:lpstr>Đk: Con sẽ ca tụng tình thương của Chúa đến muôn đời.</vt:lpstr>
      <vt:lpstr>Tk2: Lập giao ước với người Ta đây tuyển chọn. Thề hứa cùng Đa-vít tôi trung rằng: dòng dõi của ngươi bền vững mãi vì Ta muốn xây dựng đến thiên thu, muốn thiết lập củng cố ngai vàng ngươi muôn đời.</vt:lpstr>
      <vt:lpstr>Đk: Con sẽ ca tụng tình thương của Chúa đến muôn đời.</vt:lpstr>
      <vt:lpstr>Tk3: Người thưa Chúa: thân phụ con nay là Ngài, là Chúa mà con kính tin luôn, là núi đá độ trì. Và Chúa phán: Này Ta sẽ thương người đến muôn năm. Sẽ giữ hoài giao ước với người luôn không rời.</vt:lpstr>
      <vt:lpstr>Đk: Con sẽ ca tụng tình thương của Chúa đến muôn đời.</vt:lpstr>
      <vt:lpstr>PowerPoint Presentation</vt:lpstr>
      <vt:lpstr>Này tôi là tôi tá Chúa, tôi xin vâng như lời thiên thần truyền.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5</cp:revision>
  <dcterms:created xsi:type="dcterms:W3CDTF">2023-12-12T06:39:41Z</dcterms:created>
  <dcterms:modified xsi:type="dcterms:W3CDTF">2023-12-12T07:02:42Z</dcterms:modified>
</cp:coreProperties>
</file>