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61" r:id="rId13"/>
    <p:sldId id="262" r:id="rId14"/>
    <p:sldId id="26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89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XXVIII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600">
                <a:solidFill>
                  <a:schemeClr val="bg1"/>
                </a:solidFill>
              </a:rPr>
              <a:t>Phúc thay ai có tinh thần nghèo khó, vì Nước Trời là của họ.</a:t>
            </a:r>
            <a:endParaRPr lang="vi-VN" sz="6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Từ sớm mai xin cho chúng con được no say tình Chúa. Để ngày ngày được vui sướng hoan ca.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 smtClean="0">
                <a:solidFill>
                  <a:schemeClr val="bg1"/>
                </a:solidFill>
              </a:rPr>
              <a:t>Ôi </a:t>
            </a:r>
            <a:r>
              <a:rPr lang="vi-VN" sz="5400">
                <a:solidFill>
                  <a:schemeClr val="bg1"/>
                </a:solidFill>
              </a:rPr>
              <a:t>Thiên Chúa đợi bao giờ trở lại, mà chạnh lòng nhìn đến thương bầy tôi đây. Và răn dạy tính sổ đợi chúng con, hầu thêm phần khôn khéo.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Từ sớm mai xin cho chúng con được no say tình Chúa. Để ngày ngày được vui sướng hoan ca.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Cho ban sáng được no thỏa tình Ngài, để ngày ngày mừng rỡ vang lời hoan ca. Bù bao ngày nếm khổ nhục, Chúa ơi, Ngài ban niềm vui sướng.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Từ sớm mai xin cho chúng con được no say tình Chúa. Để ngày ngày được vui sướng hoan ca.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Mong ân nghĩa Ngài xuống trên đoàn con. Vì Ngài thực là Chúa của đoàn con luôn. Mọi công việc chúng con làm, Chúa ơi, Ngài bảo toàn kiên vững.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Từ sớm mai xin cho chúng con được no say tình Chúa. Để ngày ngày được vui sướng hoan ca.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228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3_Office Theme</vt:lpstr>
      <vt:lpstr>1_Office Theme</vt:lpstr>
      <vt:lpstr>2_Office Theme</vt:lpstr>
      <vt:lpstr>THÁNH VỊNH 89 CHÚA NHẬT XXVIII THƯỜNG NIÊN NĂM B  LM KIM LONG</vt:lpstr>
      <vt:lpstr>Đk: Từ sớm mai xin cho chúng con được no say tình Chúa. Để ngày ngày được vui sướng hoan ca.</vt:lpstr>
      <vt:lpstr>Tk1: Ôi Thiên Chúa đợi bao giờ trở lại, mà chạnh lòng nhìn đến thương bầy tôi đây. Và răn dạy tính sổ đợi chúng con, hầu thêm phần khôn khéo.</vt:lpstr>
      <vt:lpstr>Đk: Từ sớm mai xin cho chúng con được no say tình Chúa. Để ngày ngày được vui sướng hoan ca.</vt:lpstr>
      <vt:lpstr>Tk2: Cho ban sáng được no thỏa tình Ngài, để ngày ngày mừng rỡ vang lời hoan ca. Bù bao ngày nếm khổ nhục, Chúa ơi, Ngài ban niềm vui sướng.</vt:lpstr>
      <vt:lpstr>Đk: Từ sớm mai xin cho chúng con được no say tình Chúa. Để ngày ngày được vui sướng hoan ca.</vt:lpstr>
      <vt:lpstr>Tk3: Mong ân nghĩa Ngài xuống trên đoàn con. Vì Ngài thực là Chúa của đoàn con luôn. Mọi công việc chúng con làm, Chúa ơi, Ngài bảo toàn kiên vững.</vt:lpstr>
      <vt:lpstr>Đk: Từ sớm mai xin cho chúng con được no say tình Chúa. Để ngày ngày được vui sướng hoan ca.</vt:lpstr>
      <vt:lpstr>PowerPoint Presentation</vt:lpstr>
      <vt:lpstr>Phúc thay ai có tinh thần nghèo khó, vì Nước Trời là của họ.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57</cp:revision>
  <dcterms:created xsi:type="dcterms:W3CDTF">2023-12-12T06:39:41Z</dcterms:created>
  <dcterms:modified xsi:type="dcterms:W3CDTF">2023-12-12T13:42:34Z</dcterms:modified>
</cp:coreProperties>
</file>