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  <p:sldMasterId id="2147483744" r:id="rId6"/>
    <p:sldMasterId id="2147483756" r:id="rId7"/>
  </p:sldMasterIdLst>
  <p:sldIdLst>
    <p:sldId id="256" r:id="rId8"/>
    <p:sldId id="257" r:id="rId9"/>
    <p:sldId id="258" r:id="rId10"/>
    <p:sldId id="285" r:id="rId11"/>
    <p:sldId id="259" r:id="rId12"/>
    <p:sldId id="286" r:id="rId13"/>
    <p:sldId id="276" r:id="rId14"/>
    <p:sldId id="287" r:id="rId15"/>
    <p:sldId id="283" r:id="rId16"/>
    <p:sldId id="288" r:id="rId17"/>
    <p:sldId id="284" r:id="rId18"/>
    <p:sldId id="289" r:id="rId19"/>
    <p:sldId id="261" r:id="rId20"/>
    <p:sldId id="262" r:id="rId21"/>
    <p:sldId id="263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927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95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848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97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042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88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3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785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577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423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920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927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951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848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976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042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8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304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785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577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423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920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927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951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848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976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0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889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304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785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577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423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920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9278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951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8484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9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042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889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3044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785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5779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423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920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927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951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8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9760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042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889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304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7856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5779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423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9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3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3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3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3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3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89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MỒNG BA TẾT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</a:t>
            </a:r>
            <a:r>
              <a:rPr lang="en-US" smtClean="0">
                <a:solidFill>
                  <a:srgbClr val="C00000"/>
                </a:solidFill>
              </a:rPr>
              <a:t>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củng cố việc tay chúng con làm.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67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Tk5: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Cho ban sáng được no thỏa tình Ngài, để ngày ngày mừng rỡ vang lời hoan ca. Bù bao ngày nếm khổ nhục, Chúa ơi, Ngài ban niềm vui sướng.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221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củng cố việc tay chúng con làm.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67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4800">
                <a:solidFill>
                  <a:srgbClr val="002060"/>
                </a:solidFill>
              </a:rPr>
              <a:t>Chúa nói: Tất cả những ai đang vất vả, mang gánh nặng nề. Hãy đến cùng Tôi, Tôi sẽ cho dưỡng sức nghỉ ngơi.</a:t>
            </a:r>
            <a:endParaRPr lang="en-US" sz="40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củng cố việc tay chúng con làm.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Ngay khi núi đồi chưa được tạo thành. Địa cầu và hoàn vũ chưa được khai sinh. Từ muôn thuở đến muôn đời Chúa ơi, Ngài vẫn là Thiên Chúa.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củng cố việc tay chúng con làm.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6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Đây Thiên Chúa truyền con người trở về: Trở về cùng bụi cát mau phàm nhân ơi. Ngàn năm nào khác một ngày mới qua, tựa canh tàn đêm vắng.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củng cố việc tay chúng con làm.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6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Tan như giấc mộng khi Ngài cuộn đi, tựa cỏ ngoài đồng mới trổ mọc ban mai. Bình minh vừa mới vươn dậy nở hoa, hoàng hôn vội khô héo.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Lạy Chúa xin củng cố việc tay chúng con làm.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67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Tk4: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Ôi Thiên Chúa đợi bao giờ trở lại, mà chạnh lòng nhìn đến thương bầy tôi đây. Và răn dạy tính sổ đợi chúng con, hầu thêm phần khôn khéo.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22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295</Words>
  <Application>Microsoft Office PowerPoint</Application>
  <PresentationFormat>On-screen Show (16:9)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THÁNH VỊNH 89 MỒNG BA TẾT LM KIM LONG</vt:lpstr>
      <vt:lpstr>Đk: Lạy Chúa xin củng cố việc tay chúng con làm.</vt:lpstr>
      <vt:lpstr>Tk1: Ngay khi núi đồi chưa được tạo thành. Địa cầu và hoàn vũ chưa được khai sinh. Từ muôn thuở đến muôn đời Chúa ơi, Ngài vẫn là Thiên Chúa.</vt:lpstr>
      <vt:lpstr>Đk: Lạy Chúa xin củng cố việc tay chúng con làm.</vt:lpstr>
      <vt:lpstr>Tk2: Đây Thiên Chúa truyền con người trở về: Trở về cùng bụi cát mau phàm nhân ơi. Ngàn năm nào khác một ngày mới qua, tựa canh tàn đêm vắng.</vt:lpstr>
      <vt:lpstr>Đk: Lạy Chúa xin củng cố việc tay chúng con làm.</vt:lpstr>
      <vt:lpstr>Tk3: Tan như giấc mộng khi Ngài cuộn đi, tựa cỏ ngoài đồng mới trổ mọc ban mai. Bình minh vừa mới vươn dậy nở hoa, hoàng hôn vội khô héo.</vt:lpstr>
      <vt:lpstr>Đk: Lạy Chúa xin củng cố việc tay chúng con làm.</vt:lpstr>
      <vt:lpstr>Tk4: Ôi Thiên Chúa đợi bao giờ trở lại, mà chạnh lòng nhìn đến thương bầy tôi đây. Và răn dạy tính sổ đợi chúng con, hầu thêm phần khôn khéo.</vt:lpstr>
      <vt:lpstr>Đk: Lạy Chúa xin củng cố việc tay chúng con làm.</vt:lpstr>
      <vt:lpstr>Tk5: Cho ban sáng được no thỏa tình Ngài, để ngày ngày mừng rỡ vang lời hoan ca. Bù bao ngày nếm khổ nhục, Chúa ơi, Ngài ban niềm vui sướng.</vt:lpstr>
      <vt:lpstr>Đk: Lạy Chúa xin củng cố việc tay chúng con làm.</vt:lpstr>
      <vt:lpstr>PowerPoint Presentation</vt:lpstr>
      <vt:lpstr>Chúa nói: Tất cả những ai đang vất vả, mang gánh nặng nề. Hãy đến cùng Tôi, Tôi sẽ cho dưỡng sức nghỉ ngơi.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21</cp:revision>
  <dcterms:created xsi:type="dcterms:W3CDTF">2023-12-12T06:39:41Z</dcterms:created>
  <dcterms:modified xsi:type="dcterms:W3CDTF">2023-12-12T08:48:35Z</dcterms:modified>
</cp:coreProperties>
</file>