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96" r:id="rId3"/>
    <p:sldMasterId id="2147483708" r:id="rId4"/>
  </p:sldMasterIdLst>
  <p:sldIdLst>
    <p:sldId id="256" r:id="rId5"/>
    <p:sldId id="257" r:id="rId6"/>
    <p:sldId id="258" r:id="rId7"/>
    <p:sldId id="270" r:id="rId8"/>
    <p:sldId id="259" r:id="rId9"/>
    <p:sldId id="275" r:id="rId10"/>
    <p:sldId id="276" r:id="rId11"/>
    <p:sldId id="279" r:id="rId12"/>
    <p:sldId id="261" r:id="rId13"/>
    <p:sldId id="262" r:id="rId14"/>
    <p:sldId id="263"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9005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11134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37791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009673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326823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55151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268537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71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50017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594229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136380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8441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547245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09558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64853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09580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528920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7620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45751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88319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6315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068947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932398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077697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83330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614138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30210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2136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6997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97363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394181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3123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1767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154254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92662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solidFill>
                  <a:prstClr val="black">
                    <a:tint val="75000"/>
                  </a:prstClr>
                </a:solidFill>
              </a:rPr>
              <a:pPr/>
              <a:t>12/12/2023</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11479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4.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FFFF00"/>
                </a:solidFill>
              </a:rPr>
              <a:t>THÁNH VỊNH </a:t>
            </a:r>
            <a:r>
              <a:rPr lang="en-US" smtClean="0">
                <a:solidFill>
                  <a:srgbClr val="FFFF00"/>
                </a:solidFill>
              </a:rPr>
              <a:t>91</a:t>
            </a:r>
            <a:r>
              <a:rPr lang="en-US" smtClean="0">
                <a:solidFill>
                  <a:srgbClr val="FFFF00"/>
                </a:solidFill>
              </a:rPr>
              <a:t/>
            </a:r>
            <a:br>
              <a:rPr lang="en-US" smtClean="0">
                <a:solidFill>
                  <a:srgbClr val="FFFF00"/>
                </a:solidFill>
              </a:rPr>
            </a:br>
            <a:r>
              <a:rPr lang="en-US" smtClean="0">
                <a:solidFill>
                  <a:srgbClr val="FFFF00"/>
                </a:solidFill>
              </a:rPr>
              <a:t>CHÚA NHẬT XI THƯỜNG NIÊN</a:t>
            </a:r>
            <a:br>
              <a:rPr lang="en-US" smtClean="0">
                <a:solidFill>
                  <a:srgbClr val="FFFF00"/>
                </a:solidFill>
              </a:rPr>
            </a:br>
            <a:r>
              <a:rPr lang="en-US" smtClean="0">
                <a:solidFill>
                  <a:srgbClr val="FFFF00"/>
                </a:solidFill>
              </a:rPr>
              <a:t>NĂM B</a:t>
            </a:r>
            <a:r>
              <a:rPr lang="en-US" smtClean="0">
                <a:solidFill>
                  <a:srgbClr val="FFFF00"/>
                </a:solidFill>
              </a:rPr>
              <a:t> </a:t>
            </a:r>
            <a:br>
              <a:rPr lang="en-US" smtClean="0">
                <a:solidFill>
                  <a:srgbClr val="FFFF00"/>
                </a:solidFill>
              </a:rPr>
            </a:br>
            <a:r>
              <a:rPr lang="en-US" smtClean="0">
                <a:solidFill>
                  <a:srgbClr val="FFFF00"/>
                </a:solidFill>
              </a:rPr>
              <a:t>LM </a:t>
            </a:r>
            <a:r>
              <a:rPr lang="en-US" smtClean="0">
                <a:solidFill>
                  <a:srgbClr val="FFFF00"/>
                </a:solidFill>
              </a:rPr>
              <a:t>KIM LONG</a:t>
            </a:r>
            <a:endParaRPr lang="en-US">
              <a:solidFill>
                <a:srgbClr val="FFFF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4159"/>
            <a:ext cx="9144000" cy="3581400"/>
          </a:xfrm>
        </p:spPr>
        <p:txBody>
          <a:bodyPr>
            <a:noAutofit/>
          </a:bodyPr>
          <a:lstStyle/>
          <a:p>
            <a:pPr algn="just"/>
            <a:r>
              <a:rPr lang="vi-VN" sz="5000" smtClean="0">
                <a:solidFill>
                  <a:schemeClr val="bg1"/>
                </a:solidFill>
              </a:rPr>
              <a:t>Hạt </a:t>
            </a:r>
            <a:r>
              <a:rPr lang="vi-VN" sz="5000">
                <a:solidFill>
                  <a:schemeClr val="bg1"/>
                </a:solidFill>
              </a:rPr>
              <a:t>giống là Lời Thiên Chúa, Người gieo giống là Đức Ki-tô, những ai tuân giữ Lời Người sẽ tồn tại </a:t>
            </a:r>
            <a:r>
              <a:rPr lang="vi-VN" sz="5000">
                <a:solidFill>
                  <a:schemeClr val="bg1"/>
                </a:solidFill>
              </a:rPr>
              <a:t>muôn </a:t>
            </a:r>
            <a:r>
              <a:rPr lang="vi-VN" sz="5000" smtClean="0">
                <a:solidFill>
                  <a:schemeClr val="bg1"/>
                </a:solidFill>
              </a:rPr>
              <a:t>đời</a:t>
            </a:r>
            <a:r>
              <a:rPr lang="en-US" sz="5000" smtClean="0">
                <a:solidFill>
                  <a:schemeClr val="bg1"/>
                </a:solidFill>
              </a:rPr>
              <a:t>.</a:t>
            </a:r>
            <a:endParaRPr lang="vi-VN" sz="5000">
              <a:solidFill>
                <a:schemeClr val="bg1"/>
              </a:solidFill>
            </a:endParaRPr>
          </a:p>
        </p:txBody>
      </p:sp>
      <p:sp>
        <p:nvSpPr>
          <p:cNvPr id="3" name="Rectangle 2"/>
          <p:cNvSpPr/>
          <p:nvPr/>
        </p:nvSpPr>
        <p:spPr>
          <a:xfrm>
            <a:off x="76200" y="133350"/>
            <a:ext cx="6477000" cy="646331"/>
          </a:xfrm>
          <a:prstGeom prst="rect">
            <a:avLst/>
          </a:prstGeom>
        </p:spPr>
        <p:txBody>
          <a:bodyPr wrap="square">
            <a:spAutoFit/>
          </a:bodyPr>
          <a:lstStyle/>
          <a:p>
            <a:r>
              <a:rPr lang="en-US" sz="3600" u="sng" smtClean="0">
                <a:solidFill>
                  <a:srgbClr val="FFFF00"/>
                </a:solidFill>
              </a:rPr>
              <a:t>Alleluia-Alleluia</a:t>
            </a:r>
            <a:endParaRPr lang="en-US" sz="3600" u="sng">
              <a:solidFill>
                <a:srgbClr val="FFFF00"/>
              </a:solidFill>
            </a:endParaRPr>
          </a:p>
        </p:txBody>
      </p:sp>
      <p:sp>
        <p:nvSpPr>
          <p:cNvPr id="4" name="Rectangle 3"/>
          <p:cNvSpPr/>
          <p:nvPr/>
        </p:nvSpPr>
        <p:spPr>
          <a:xfrm>
            <a:off x="6400800" y="4458474"/>
            <a:ext cx="2108269" cy="707886"/>
          </a:xfrm>
          <a:prstGeom prst="rect">
            <a:avLst/>
          </a:prstGeom>
        </p:spPr>
        <p:txBody>
          <a:bodyPr wrap="none">
            <a:spAutoFit/>
          </a:bodyPr>
          <a:lstStyle/>
          <a:p>
            <a:r>
              <a:rPr lang="en-US" sz="4000" smtClean="0">
                <a:solidFill>
                  <a:srgbClr val="FFFF00"/>
                </a:solidFill>
              </a:rPr>
              <a:t>Alleluia…</a:t>
            </a:r>
            <a:endParaRPr lang="en-US" sz="4000">
              <a:solidFill>
                <a:srgbClr val="FFFF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được tạ ơn Chúa thực thú vị thay.</a:t>
            </a:r>
            <a:endParaRPr lang="en-US" sz="66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Tk1:</a:t>
            </a:r>
            <a:r>
              <a:rPr lang="en-US" sz="4800">
                <a:solidFill>
                  <a:schemeClr val="bg1"/>
                </a:solidFill>
              </a:rPr>
              <a:t> </a:t>
            </a:r>
            <a:r>
              <a:rPr lang="vi-VN" sz="4800">
                <a:solidFill>
                  <a:schemeClr val="bg1"/>
                </a:solidFill>
              </a:rPr>
              <a:t>Ôi thú vị thay được tạ ơn Chúa, được mừng hát danh Ngài, lạy Đấng Tối Cao. Từ bình minh tuyên xưng kỳ công của Ngài. Suốt đêm trường quảng bá lòng Ngài </a:t>
            </a:r>
            <a:r>
              <a:rPr lang="vi-VN" sz="4800">
                <a:solidFill>
                  <a:schemeClr val="bg1"/>
                </a:solidFill>
              </a:rPr>
              <a:t>tín </a:t>
            </a:r>
            <a:r>
              <a:rPr lang="vi-VN" sz="4800" smtClean="0">
                <a:solidFill>
                  <a:schemeClr val="bg1"/>
                </a:solidFill>
              </a:rPr>
              <a:t>trung</a:t>
            </a:r>
            <a:r>
              <a:rPr lang="en-US" sz="4800" smtClean="0">
                <a:solidFill>
                  <a:schemeClr val="bg1"/>
                </a:solidFill>
              </a:rPr>
              <a:t>.</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được tạ ơn Chúa thực thú vị thay.</a:t>
            </a:r>
            <a:endParaRPr lang="en-US" sz="6600">
              <a:solidFill>
                <a:schemeClr val="bg1"/>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FFFF00"/>
                </a:solidFill>
              </a:rPr>
              <a:t>Tk2:</a:t>
            </a:r>
            <a:r>
              <a:rPr lang="en-US" sz="4800">
                <a:solidFill>
                  <a:schemeClr val="bg1"/>
                </a:solidFill>
              </a:rPr>
              <a:t> </a:t>
            </a:r>
            <a:r>
              <a:rPr lang="vi-VN" sz="4800">
                <a:solidFill>
                  <a:schemeClr val="bg1"/>
                </a:solidFill>
              </a:rPr>
              <a:t>Như khóm dừa xanh, này người công chính, như hương bá vươn mình từ núi Ly-băng</a:t>
            </a:r>
            <a:r>
              <a:rPr lang="vi-VN" sz="4800">
                <a:solidFill>
                  <a:schemeClr val="bg1"/>
                </a:solidFill>
              </a:rPr>
              <a:t>, </a:t>
            </a:r>
            <a:r>
              <a:rPr lang="vi-VN" sz="4800" smtClean="0">
                <a:solidFill>
                  <a:schemeClr val="bg1"/>
                </a:solidFill>
              </a:rPr>
              <a:t>đượ</a:t>
            </a:r>
            <a:r>
              <a:rPr lang="en-US" sz="4800" smtClean="0">
                <a:solidFill>
                  <a:schemeClr val="bg1"/>
                </a:solidFill>
              </a:rPr>
              <a:t>A</a:t>
            </a:r>
            <a:r>
              <a:rPr lang="vi-VN" sz="4800" smtClean="0">
                <a:solidFill>
                  <a:schemeClr val="bg1"/>
                </a:solidFill>
              </a:rPr>
              <a:t>c </a:t>
            </a:r>
            <a:r>
              <a:rPr lang="vi-VN" sz="4800">
                <a:solidFill>
                  <a:schemeClr val="bg1"/>
                </a:solidFill>
              </a:rPr>
              <a:t>trồng lên ngay trong nhà của Chúa Trời, Giữa khuôn vườn, ở trước đền thờ Chúa ta.</a:t>
            </a:r>
            <a:endParaRPr lang="en-US" sz="4800">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được tạ ơn Chúa thực thú vị thay.</a:t>
            </a:r>
            <a:endParaRPr lang="en-US" sz="6600">
              <a:solidFill>
                <a:schemeClr val="bg1"/>
              </a:solidFill>
            </a:endParaRPr>
          </a:p>
        </p:txBody>
      </p:sp>
    </p:spTree>
    <p:extLst>
      <p:ext uri="{BB962C8B-B14F-4D97-AF65-F5344CB8AC3E}">
        <p14:creationId xmlns:p14="http://schemas.microsoft.com/office/powerpoint/2010/main" val="3283065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FFFF00"/>
                </a:solidFill>
              </a:rPr>
              <a:t>Tk3:</a:t>
            </a:r>
            <a:r>
              <a:rPr lang="en-US" sz="5400" smtClean="0">
                <a:solidFill>
                  <a:schemeClr val="bg1"/>
                </a:solidFill>
              </a:rPr>
              <a:t> </a:t>
            </a:r>
            <a:r>
              <a:rPr lang="vi-VN" sz="5400" smtClean="0">
                <a:solidFill>
                  <a:schemeClr val="bg1"/>
                </a:solidFill>
              </a:rPr>
              <a:t>Tuy </a:t>
            </a:r>
            <a:r>
              <a:rPr lang="vi-VN" sz="5400">
                <a:solidFill>
                  <a:schemeClr val="bg1"/>
                </a:solidFill>
              </a:rPr>
              <a:t>đã già nhưng còn trổ hoa trái, thân cây vẫn căng đầy nhựa sống xanh tươi, Để truyền rao nơi nơi Ngài luôn chính trực, núi ẩn mình bởi Chúa, Ngài chẳng bất công.</a:t>
            </a:r>
            <a:endParaRPr lang="en-US" sz="5400">
              <a:solidFill>
                <a:schemeClr val="bg1"/>
              </a:solidFill>
            </a:endParaRPr>
          </a:p>
        </p:txBody>
      </p:sp>
    </p:spTree>
    <p:extLst>
      <p:ext uri="{BB962C8B-B14F-4D97-AF65-F5344CB8AC3E}">
        <p14:creationId xmlns:p14="http://schemas.microsoft.com/office/powerpoint/2010/main" val="1037408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FFFF00"/>
                </a:solidFill>
              </a:rPr>
              <a:t>Đk:</a:t>
            </a:r>
            <a:r>
              <a:rPr lang="en-US" sz="6600">
                <a:solidFill>
                  <a:schemeClr val="bg1"/>
                </a:solidFill>
              </a:rPr>
              <a:t> </a:t>
            </a:r>
            <a:r>
              <a:rPr lang="vi-VN" sz="6600">
                <a:solidFill>
                  <a:schemeClr val="bg1"/>
                </a:solidFill>
              </a:rPr>
              <a:t>Lạy Chúa, được tạ ơn Chúa thực thú vị thay.</a:t>
            </a:r>
            <a:endParaRPr lang="en-US" sz="6600">
              <a:solidFill>
                <a:schemeClr val="bg1"/>
              </a:solidFill>
            </a:endParaRPr>
          </a:p>
        </p:txBody>
      </p:sp>
    </p:spTree>
    <p:extLst>
      <p:ext uri="{BB962C8B-B14F-4D97-AF65-F5344CB8AC3E}">
        <p14:creationId xmlns:p14="http://schemas.microsoft.com/office/powerpoint/2010/main" val="3378396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chemeClr val="bg1"/>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216</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4</vt:i4>
      </vt:variant>
      <vt:variant>
        <vt:lpstr>Slide Titles</vt:lpstr>
      </vt:variant>
      <vt:variant>
        <vt:i4>11</vt:i4>
      </vt:variant>
    </vt:vector>
  </HeadingPairs>
  <TitlesOfParts>
    <vt:vector size="15" baseType="lpstr">
      <vt:lpstr>Office Theme</vt:lpstr>
      <vt:lpstr>3_Office Theme</vt:lpstr>
      <vt:lpstr>1_Office Theme</vt:lpstr>
      <vt:lpstr>2_Office Theme</vt:lpstr>
      <vt:lpstr>THÁNH VỊNH 91 CHÚA NHẬT XI THƯỜNG NIÊN NĂM B  LM KIM LONG</vt:lpstr>
      <vt:lpstr>Đk: Lạy Chúa, được tạ ơn Chúa thực thú vị thay.</vt:lpstr>
      <vt:lpstr>Tk1: Ôi thú vị thay được tạ ơn Chúa, được mừng hát danh Ngài, lạy Đấng Tối Cao. Từ bình minh tuyên xưng kỳ công của Ngài. Suốt đêm trường quảng bá lòng Ngài tín trung.</vt:lpstr>
      <vt:lpstr>Đk: Lạy Chúa, được tạ ơn Chúa thực thú vị thay.</vt:lpstr>
      <vt:lpstr>Tk2: Như khóm dừa xanh, này người công chính, như hương bá vươn mình từ núi Ly-băng, đượAc trồng lên ngay trong nhà của Chúa Trời, Giữa khuôn vườn, ở trước đền thờ Chúa ta.</vt:lpstr>
      <vt:lpstr>Đk: Lạy Chúa, được tạ ơn Chúa thực thú vị thay.</vt:lpstr>
      <vt:lpstr>Tk3: Tuy đã già nhưng còn trổ hoa trái, thân cây vẫn căng đầy nhựa sống xanh tươi, Để truyền rao nơi nơi Ngài luôn chính trực, núi ẩn mình bởi Chúa, Ngài chẳng bất công.</vt:lpstr>
      <vt:lpstr>Đk: Lạy Chúa, được tạ ơn Chúa thực thú vị thay.</vt:lpstr>
      <vt:lpstr>PowerPoint Presentation</vt:lpstr>
      <vt:lpstr>Hạt giống là Lời Thiên Chúa, Người gieo giống là Đức Ki-tô, những ai tuân giữ Lời Người sẽ tồn tại muôn đời.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39</cp:revision>
  <dcterms:created xsi:type="dcterms:W3CDTF">2023-12-12T06:39:41Z</dcterms:created>
  <dcterms:modified xsi:type="dcterms:W3CDTF">2023-12-12T12:44:07Z</dcterms:modified>
</cp:coreProperties>
</file>