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91</a:t>
            </a:r>
            <a:r>
              <a:rPr lang="en-US" smtClean="0">
                <a:solidFill>
                  <a:srgbClr val="FFFF00"/>
                </a:solidFill>
              </a:rPr>
              <a:t/>
            </a:r>
            <a:br>
              <a:rPr lang="en-US" smtClean="0">
                <a:solidFill>
                  <a:srgbClr val="FFFF00"/>
                </a:solidFill>
              </a:rPr>
            </a:br>
            <a:r>
              <a:rPr lang="en-US" smtClean="0">
                <a:solidFill>
                  <a:srgbClr val="FFFF00"/>
                </a:solidFill>
              </a:rPr>
              <a:t>CHÚA NHẬT XI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5000" smtClean="0">
                <a:solidFill>
                  <a:schemeClr val="bg1"/>
                </a:solidFill>
              </a:rPr>
              <a:t>Hạt </a:t>
            </a:r>
            <a:r>
              <a:rPr lang="vi-VN" sz="5000">
                <a:solidFill>
                  <a:schemeClr val="bg1"/>
                </a:solidFill>
              </a:rPr>
              <a:t>giống là Lời Thiên Chúa, Người gieo giống là Đức Ki-tô, những ai tuân giữ Lời Người sẽ tồn tại </a:t>
            </a:r>
            <a:r>
              <a:rPr lang="vi-VN" sz="5000">
                <a:solidFill>
                  <a:schemeClr val="bg1"/>
                </a:solidFill>
              </a:rPr>
              <a:t>muôn </a:t>
            </a:r>
            <a:r>
              <a:rPr lang="vi-VN" sz="5000" smtClean="0">
                <a:solidFill>
                  <a:schemeClr val="bg1"/>
                </a:solidFill>
              </a:rPr>
              <a:t>đời</a:t>
            </a:r>
            <a:r>
              <a:rPr lang="en-US" sz="5000" smtClean="0">
                <a:solidFill>
                  <a:schemeClr val="bg1"/>
                </a:solidFill>
              </a:rPr>
              <a:t>.</a:t>
            </a:r>
            <a:endParaRPr lang="vi-VN" sz="50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được tạ ơn Chúa thực thú vị thay.</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Tk1:</a:t>
            </a:r>
            <a:r>
              <a:rPr lang="en-US" sz="4800">
                <a:solidFill>
                  <a:schemeClr val="bg1"/>
                </a:solidFill>
              </a:rPr>
              <a:t> </a:t>
            </a:r>
            <a:r>
              <a:rPr lang="vi-VN" sz="4800">
                <a:solidFill>
                  <a:schemeClr val="bg1"/>
                </a:solidFill>
              </a:rPr>
              <a:t>Ôi thú vị thay được tạ ơn Chúa, được mừng hát danh Ngài, lạy Đấng Tối Cao. Từ bình minh tuyên xưng kỳ công của Ngài. Suốt đêm trường quảng bá lòng Ngài </a:t>
            </a:r>
            <a:r>
              <a:rPr lang="vi-VN" sz="4800">
                <a:solidFill>
                  <a:schemeClr val="bg1"/>
                </a:solidFill>
              </a:rPr>
              <a:t>tín </a:t>
            </a:r>
            <a:r>
              <a:rPr lang="vi-VN" sz="4800" smtClean="0">
                <a:solidFill>
                  <a:schemeClr val="bg1"/>
                </a:solidFill>
              </a:rPr>
              <a:t>trung</a:t>
            </a:r>
            <a:r>
              <a:rPr lang="en-US" sz="4800" smtClean="0">
                <a:solidFill>
                  <a:schemeClr val="bg1"/>
                </a:solidFill>
              </a:rPr>
              <a:t>.</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được tạ ơn Chúa thực thú vị thay.</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Tk2:</a:t>
            </a:r>
            <a:r>
              <a:rPr lang="en-US" sz="4800">
                <a:solidFill>
                  <a:schemeClr val="bg1"/>
                </a:solidFill>
              </a:rPr>
              <a:t> </a:t>
            </a:r>
            <a:r>
              <a:rPr lang="vi-VN" sz="4800">
                <a:solidFill>
                  <a:schemeClr val="bg1"/>
                </a:solidFill>
              </a:rPr>
              <a:t>Như khóm dừa xanh, này người công chính, như hương bá vươn mình từ núi Ly-băng</a:t>
            </a:r>
            <a:r>
              <a:rPr lang="vi-VN" sz="4800">
                <a:solidFill>
                  <a:schemeClr val="bg1"/>
                </a:solidFill>
              </a:rPr>
              <a:t>, </a:t>
            </a:r>
            <a:r>
              <a:rPr lang="vi-VN" sz="4800" smtClean="0">
                <a:solidFill>
                  <a:schemeClr val="bg1"/>
                </a:solidFill>
              </a:rPr>
              <a:t>đượ</a:t>
            </a:r>
            <a:r>
              <a:rPr lang="en-US" sz="4800" smtClean="0">
                <a:solidFill>
                  <a:schemeClr val="bg1"/>
                </a:solidFill>
              </a:rPr>
              <a:t>A</a:t>
            </a:r>
            <a:r>
              <a:rPr lang="vi-VN" sz="4800" smtClean="0">
                <a:solidFill>
                  <a:schemeClr val="bg1"/>
                </a:solidFill>
              </a:rPr>
              <a:t>c </a:t>
            </a:r>
            <a:r>
              <a:rPr lang="vi-VN" sz="4800">
                <a:solidFill>
                  <a:schemeClr val="bg1"/>
                </a:solidFill>
              </a:rPr>
              <a:t>trồng lên ngay trong nhà của Chúa Trời, Giữa khuôn vườn, ở trước đền thờ Chúa ta.</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được tạ ơn Chúa thực thú vị thay.</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vi-VN" sz="5400" smtClean="0">
                <a:solidFill>
                  <a:schemeClr val="bg1"/>
                </a:solidFill>
              </a:rPr>
              <a:t>Tuy </a:t>
            </a:r>
            <a:r>
              <a:rPr lang="vi-VN" sz="5400">
                <a:solidFill>
                  <a:schemeClr val="bg1"/>
                </a:solidFill>
              </a:rPr>
              <a:t>đã già nhưng còn trổ hoa trái, thân cây vẫn căng đầy nhựa sống xanh tươi, Để truyền rao nơi nơi Ngài luôn chính trực, núi ẩn mình bởi Chúa, Ngài chẳng bất công.</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được tạ ơn Chúa thực thú vị thay.</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216</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91 CHÚA NHẬT XI THƯỜNG NIÊN NĂM B  LM KIM LONG</vt:lpstr>
      <vt:lpstr>Đk: Lạy Chúa, được tạ ơn Chúa thực thú vị thay.</vt:lpstr>
      <vt:lpstr>Tk1: Ôi thú vị thay được tạ ơn Chúa, được mừng hát danh Ngài, lạy Đấng Tối Cao. Từ bình minh tuyên xưng kỳ công của Ngài. Suốt đêm trường quảng bá lòng Ngài tín trung.</vt:lpstr>
      <vt:lpstr>Đk: Lạy Chúa, được tạ ơn Chúa thực thú vị thay.</vt:lpstr>
      <vt:lpstr>Tk2: Như khóm dừa xanh, này người công chính, như hương bá vươn mình từ núi Ly-băng, đượAc trồng lên ngay trong nhà của Chúa Trời, Giữa khuôn vườn, ở trước đền thờ Chúa ta.</vt:lpstr>
      <vt:lpstr>Đk: Lạy Chúa, được tạ ơn Chúa thực thú vị thay.</vt:lpstr>
      <vt:lpstr>Tk3: Tuy đã già nhưng còn trổ hoa trái, thân cây vẫn căng đầy nhựa sống xanh tươi, Để truyền rao nơi nơi Ngài luôn chính trực, núi ẩn mình bởi Chúa, Ngài chẳng bất công.</vt:lpstr>
      <vt:lpstr>Đk: Lạy Chúa, được tạ ơn Chúa thực thú vị thay.</vt:lpstr>
      <vt:lpstr>PowerPoint Presentation</vt:lpstr>
      <vt:lpstr>Hạt giống là Lời Thiên Chúa, Người gieo giống là Đức Ki-tô, những ai tuân giữ Lời Người sẽ tồn tại muôn đời.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39</cp:revision>
  <dcterms:created xsi:type="dcterms:W3CDTF">2023-12-12T06:39:41Z</dcterms:created>
  <dcterms:modified xsi:type="dcterms:W3CDTF">2023-12-12T12:44:07Z</dcterms:modified>
</cp:coreProperties>
</file>