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 id="2147483720" r:id="rId4"/>
    <p:sldMasterId id="2147483732" r:id="rId5"/>
    <p:sldMasterId id="2147483744" r:id="rId6"/>
  </p:sldMasterIdLst>
  <p:sldIdLst>
    <p:sldId id="256" r:id="rId7"/>
    <p:sldId id="257" r:id="rId8"/>
    <p:sldId id="258" r:id="rId9"/>
    <p:sldId id="281" r:id="rId10"/>
    <p:sldId id="259" r:id="rId11"/>
    <p:sldId id="282" r:id="rId12"/>
    <p:sldId id="276" r:id="rId13"/>
    <p:sldId id="283" r:id="rId14"/>
    <p:sldId id="280" r:id="rId15"/>
    <p:sldId id="284" r:id="rId16"/>
    <p:sldId id="261" r:id="rId17"/>
    <p:sldId id="262" r:id="rId18"/>
    <p:sldId id="263"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16277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6688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8466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12559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0453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4796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27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5940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34393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41083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99011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16277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6688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84662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12559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0453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4796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2772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59408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34393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41083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99011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16277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6688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84662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12559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04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47963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2772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59408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34393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41083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99011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162772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6688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846628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125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04531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479636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27722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594080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343935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41083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990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4379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43792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43792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43792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3</a:t>
            </a:r>
            <a:r>
              <a:rPr lang="en-US" smtClean="0">
                <a:solidFill>
                  <a:srgbClr val="C00000"/>
                </a:solidFill>
              </a:rPr>
              <a:t>2</a:t>
            </a:r>
            <a:r>
              <a:rPr lang="en-US" smtClean="0">
                <a:solidFill>
                  <a:srgbClr val="C00000"/>
                </a:solidFill>
              </a:rPr>
              <a:t/>
            </a:r>
            <a:br>
              <a:rPr lang="en-US" smtClean="0">
                <a:solidFill>
                  <a:srgbClr val="C00000"/>
                </a:solidFill>
              </a:rPr>
            </a:br>
            <a:r>
              <a:rPr lang="en-US" smtClean="0">
                <a:solidFill>
                  <a:srgbClr val="C00000"/>
                </a:solidFill>
              </a:rPr>
              <a:t>CHÚA NHẬT CHÚA BA NGÔI</a:t>
            </a:r>
            <a:br>
              <a:rPr lang="en-US" smtClean="0">
                <a:solidFill>
                  <a:srgbClr val="C00000"/>
                </a:solidFill>
              </a:rPr>
            </a:br>
            <a:r>
              <a:rPr lang="en-US" smtClean="0">
                <a:solidFill>
                  <a:srgbClr val="C00000"/>
                </a:solidFill>
              </a:rPr>
              <a:t>NĂM B</a:t>
            </a:r>
            <a:r>
              <a:rPr lang="en-US">
                <a:solidFill>
                  <a:srgbClr val="C00000"/>
                </a:solidFill>
              </a:rPr>
              <a:t/>
            </a:r>
            <a:br>
              <a:rPr lang="en-US">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en-US" sz="7200" smtClean="0">
                <a:solidFill>
                  <a:srgbClr val="002060"/>
                </a:solidFill>
              </a:rPr>
              <a:t>Phúc thay quốc gia nào chọn Chúa làm sản nghiệp.</a:t>
            </a:r>
            <a:endParaRPr lang="en-US" sz="7200">
              <a:solidFill>
                <a:srgbClr val="002060"/>
              </a:solidFill>
            </a:endParaRPr>
          </a:p>
        </p:txBody>
      </p:sp>
    </p:spTree>
    <p:extLst>
      <p:ext uri="{BB962C8B-B14F-4D97-AF65-F5344CB8AC3E}">
        <p14:creationId xmlns:p14="http://schemas.microsoft.com/office/powerpoint/2010/main" val="2404805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877074"/>
            <a:ext cx="9144000" cy="3581400"/>
          </a:xfrm>
        </p:spPr>
        <p:txBody>
          <a:bodyPr>
            <a:noAutofit/>
          </a:bodyPr>
          <a:lstStyle/>
          <a:p>
            <a:pPr algn="just"/>
            <a:r>
              <a:rPr lang="en-US" sz="4800" smtClean="0">
                <a:solidFill>
                  <a:srgbClr val="002060"/>
                </a:solidFill>
              </a:rPr>
              <a:t>Xin dâng lời tôn vinh chúc tụng Chúa Cha, Chúa Con, và Chúa Thánh Thần, là Thiên Chúa đã có, hiện có và đang tới. Xin tôn vinh chúc tụng muôn đời.</a:t>
            </a:r>
            <a:endParaRPr lang="vi-VN" sz="4800">
              <a:solidFill>
                <a:srgbClr val="002060"/>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C00000"/>
                </a:solidFill>
              </a:rPr>
              <a:t>Alleluia-Alleluia</a:t>
            </a:r>
            <a:endParaRPr lang="en-US" sz="3600" u="sng">
              <a:solidFill>
                <a:srgbClr val="C000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C00000"/>
                </a:solidFill>
              </a:rPr>
              <a:t>Alleluia…</a:t>
            </a:r>
            <a:endParaRPr lang="en-US" sz="40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en-US" sz="7200" smtClean="0">
                <a:solidFill>
                  <a:srgbClr val="002060"/>
                </a:solidFill>
              </a:rPr>
              <a:t>Phúc thay quốc gia nào chọn Chúa làm sản nghiệp.</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smtClean="0">
                <a:solidFill>
                  <a:srgbClr val="002060"/>
                </a:solidFill>
              </a:rPr>
              <a:t> </a:t>
            </a:r>
            <a:r>
              <a:rPr lang="vi-VN" sz="5400" smtClean="0">
                <a:solidFill>
                  <a:srgbClr val="002060"/>
                </a:solidFill>
              </a:rPr>
              <a:t>Lời </a:t>
            </a:r>
            <a:r>
              <a:rPr lang="vi-VN" sz="5400">
                <a:solidFill>
                  <a:srgbClr val="002060"/>
                </a:solidFill>
              </a:rPr>
              <a:t>Thiên Chúa rất ngay thực chân chính, việc tay Ngài thực đáng cậy tin, Ngài yêu thích công minh chính trực, tình thương Ngài tràn ngập khắp mọi </a:t>
            </a:r>
            <a:r>
              <a:rPr lang="vi-VN" sz="5400">
                <a:solidFill>
                  <a:srgbClr val="002060"/>
                </a:solidFill>
              </a:rPr>
              <a:t>nơi</a:t>
            </a:r>
            <a:r>
              <a:rPr lang="vi-VN" sz="5400" smtClean="0">
                <a:solidFill>
                  <a:srgbClr val="002060"/>
                </a:solidFill>
              </a:rPr>
              <a:t>.</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en-US" sz="7200" smtClean="0">
                <a:solidFill>
                  <a:srgbClr val="002060"/>
                </a:solidFill>
              </a:rPr>
              <a:t>Phúc thay quốc gia nào chọn Chúa làm sản nghiệp.</a:t>
            </a:r>
            <a:endParaRPr lang="en-US" sz="7200">
              <a:solidFill>
                <a:srgbClr val="002060"/>
              </a:solidFill>
            </a:endParaRPr>
          </a:p>
        </p:txBody>
      </p:sp>
    </p:spTree>
    <p:extLst>
      <p:ext uri="{BB962C8B-B14F-4D97-AF65-F5344CB8AC3E}">
        <p14:creationId xmlns:p14="http://schemas.microsoft.com/office/powerpoint/2010/main" val="2404805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Lời Thiên Chúa khiến cung trời hiện hữu, làn hơi Ngài tạo tác ngàn sao. Và đại dương thu gom nhốt lại, cùng thuỷ triều Ngài dồn trữ </a:t>
            </a:r>
            <a:r>
              <a:rPr lang="vi-VN" sz="5400">
                <a:solidFill>
                  <a:srgbClr val="002060"/>
                </a:solidFill>
              </a:rPr>
              <a:t>vào </a:t>
            </a:r>
            <a:r>
              <a:rPr lang="vi-VN" sz="5400" smtClean="0">
                <a:solidFill>
                  <a:srgbClr val="002060"/>
                </a:solidFill>
              </a:rPr>
              <a:t>kh</a:t>
            </a:r>
            <a:r>
              <a:rPr lang="en-US" sz="5400" smtClean="0">
                <a:solidFill>
                  <a:srgbClr val="002060"/>
                </a:solidFill>
              </a:rPr>
              <a:t>o.</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en-US" sz="7200" smtClean="0">
                <a:solidFill>
                  <a:srgbClr val="002060"/>
                </a:solidFill>
              </a:rPr>
              <a:t>Phúc thay quốc gia nào chọn Chúa làm sản nghiệp.</a:t>
            </a:r>
            <a:endParaRPr lang="en-US" sz="7200">
              <a:solidFill>
                <a:srgbClr val="002060"/>
              </a:solidFill>
            </a:endParaRPr>
          </a:p>
        </p:txBody>
      </p:sp>
    </p:spTree>
    <p:extLst>
      <p:ext uri="{BB962C8B-B14F-4D97-AF65-F5344CB8AC3E}">
        <p14:creationId xmlns:p14="http://schemas.microsoft.com/office/powerpoint/2010/main" val="2404805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Tk3:</a:t>
            </a:r>
            <a:r>
              <a:rPr lang="en-US" sz="5400" smtClean="0">
                <a:solidFill>
                  <a:srgbClr val="002060"/>
                </a:solidFill>
              </a:rPr>
              <a:t> </a:t>
            </a:r>
            <a:r>
              <a:rPr lang="vi-VN" sz="5400">
                <a:solidFill>
                  <a:srgbClr val="002060"/>
                </a:solidFill>
              </a:rPr>
              <a:t>Ngài đưa mắt dõi theo kẻ thờ kính, kẻ tin cậy lòng Chúa dủ thương. Hầu giải cứu qua tay tử thần, hồi cơ hàn Ngài nhìn tới dưỡng nuôi.</a:t>
            </a:r>
            <a:endParaRPr lang="en-US" sz="54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en-US" sz="7200" smtClean="0">
                <a:solidFill>
                  <a:srgbClr val="002060"/>
                </a:solidFill>
              </a:rPr>
              <a:t>Phúc thay quốc gia nào chọn Chúa làm sản nghiệp.</a:t>
            </a:r>
            <a:endParaRPr lang="en-US" sz="7200">
              <a:solidFill>
                <a:srgbClr val="002060"/>
              </a:solidFill>
            </a:endParaRPr>
          </a:p>
        </p:txBody>
      </p:sp>
    </p:spTree>
    <p:extLst>
      <p:ext uri="{BB962C8B-B14F-4D97-AF65-F5344CB8AC3E}">
        <p14:creationId xmlns:p14="http://schemas.microsoft.com/office/powerpoint/2010/main" val="2404805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Tk4:</a:t>
            </a:r>
            <a:r>
              <a:rPr lang="en-US" sz="5400" smtClean="0">
                <a:solidFill>
                  <a:srgbClr val="002060"/>
                </a:solidFill>
              </a:rPr>
              <a:t> </a:t>
            </a:r>
            <a:r>
              <a:rPr lang="vi-VN" sz="5400">
                <a:solidFill>
                  <a:srgbClr val="002060"/>
                </a:solidFill>
              </a:rPr>
              <a:t>Đoàn con những vững tâm đợi trông Chúa, bởi Chúa hằng phù giúp chở che. Hồng ân Chúa xin thương xuống đầy trên những người hằng bền vững </a:t>
            </a:r>
            <a:r>
              <a:rPr lang="vi-VN" sz="5400">
                <a:solidFill>
                  <a:srgbClr val="002060"/>
                </a:solidFill>
              </a:rPr>
              <a:t>cậy </a:t>
            </a:r>
            <a:r>
              <a:rPr lang="vi-VN" sz="5400" smtClean="0">
                <a:solidFill>
                  <a:srgbClr val="002060"/>
                </a:solidFill>
              </a:rPr>
              <a:t>trông</a:t>
            </a:r>
            <a:r>
              <a:rPr lang="en-US" sz="5400">
                <a:solidFill>
                  <a:srgbClr val="002060"/>
                </a:solidFill>
              </a:rPr>
              <a:t>.</a:t>
            </a:r>
            <a:endParaRPr lang="en-US" sz="5400">
              <a:solidFill>
                <a:srgbClr val="002060"/>
              </a:solidFill>
            </a:endParaRPr>
          </a:p>
        </p:txBody>
      </p:sp>
    </p:spTree>
    <p:extLst>
      <p:ext uri="{BB962C8B-B14F-4D97-AF65-F5344CB8AC3E}">
        <p14:creationId xmlns:p14="http://schemas.microsoft.com/office/powerpoint/2010/main" val="1743389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253</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6</vt:i4>
      </vt:variant>
      <vt:variant>
        <vt:lpstr>Slide Titles</vt:lpstr>
      </vt:variant>
      <vt:variant>
        <vt:i4>13</vt:i4>
      </vt:variant>
    </vt:vector>
  </HeadingPairs>
  <TitlesOfParts>
    <vt:vector size="19" baseType="lpstr">
      <vt:lpstr>Office Theme</vt:lpstr>
      <vt:lpstr>1_Office Theme</vt:lpstr>
      <vt:lpstr>2_Office Theme</vt:lpstr>
      <vt:lpstr>3_Office Theme</vt:lpstr>
      <vt:lpstr>4_Office Theme</vt:lpstr>
      <vt:lpstr>5_Office Theme</vt:lpstr>
      <vt:lpstr>THÁNH VỊNH 32 CHÚA NHẬT CHÚA BA NGÔI NĂM B LM KIM LONG</vt:lpstr>
      <vt:lpstr>Đk: Phúc thay quốc gia nào chọn Chúa làm sản nghiệp.</vt:lpstr>
      <vt:lpstr>Tk1: Lời Thiên Chúa rất ngay thực chân chính, việc tay Ngài thực đáng cậy tin, Ngài yêu thích công minh chính trực, tình thương Ngài tràn ngập khắp mọi nơi.</vt:lpstr>
      <vt:lpstr>Đk: Phúc thay quốc gia nào chọn Chúa làm sản nghiệp.</vt:lpstr>
      <vt:lpstr>Tk2: Lời Thiên Chúa khiến cung trời hiện hữu, làn hơi Ngài tạo tác ngàn sao. Và đại dương thu gom nhốt lại, cùng thuỷ triều Ngài dồn trữ vào kho.</vt:lpstr>
      <vt:lpstr>Đk: Phúc thay quốc gia nào chọn Chúa làm sản nghiệp.</vt:lpstr>
      <vt:lpstr>Tk3: Ngài đưa mắt dõi theo kẻ thờ kính, kẻ tin cậy lòng Chúa dủ thương. Hầu giải cứu qua tay tử thần, hồi cơ hàn Ngài nhìn tới dưỡng nuôi.</vt:lpstr>
      <vt:lpstr>Đk: Phúc thay quốc gia nào chọn Chúa làm sản nghiệp.</vt:lpstr>
      <vt:lpstr>Tk4: Đoàn con những vững tâm đợi trông Chúa, bởi Chúa hằng phù giúp chở che. Hồng ân Chúa xin thương xuống đầy trên những người hằng bền vững cậy trông.</vt:lpstr>
      <vt:lpstr>Đk: Phúc thay quốc gia nào chọn Chúa làm sản nghiệp.</vt:lpstr>
      <vt:lpstr>PowerPoint Presentation</vt:lpstr>
      <vt:lpstr>Xin dâng lời tôn vinh chúc tụng Chúa Cha, Chúa Con, và Chúa Thánh Thần, là Thiên Chúa đã có, hiện có và đang tới. Xin tôn vinh chúc tụng muôn đời.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65</cp:revision>
  <dcterms:created xsi:type="dcterms:W3CDTF">2023-12-12T06:39:41Z</dcterms:created>
  <dcterms:modified xsi:type="dcterms:W3CDTF">2023-12-12T14:32:34Z</dcterms:modified>
</cp:coreProperties>
</file>