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73" r:id="rId10"/>
    <p:sldId id="274" r:id="rId11"/>
    <p:sldId id="261" r:id="rId12"/>
    <p:sldId id="262" r:id="rId13"/>
    <p:sldId id="263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95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LỄ ĐÊM GIÁNG SINH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NĂM B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 smtClean="0">
                <a:solidFill>
                  <a:srgbClr val="002060"/>
                </a:solidFill>
              </a:rPr>
              <a:t>Hôm nay Chúa Cứu Thế đã giáng sinh cho chúng ta. Người là Đức Ki-tô, là Chúa chúng ta.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8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5400" smtClean="0">
                <a:solidFill>
                  <a:srgbClr val="002060"/>
                </a:solidFill>
              </a:rPr>
              <a:t>Ta báo cho các ngươi một niềm vui trọng đại: Hôm nay Đấng Cứu Thế, là Chúa đã giáng sinh cho các ngươi.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>
                <a:solidFill>
                  <a:srgbClr val="002060"/>
                </a:solidFill>
              </a:rPr>
              <a:t> </a:t>
            </a:r>
            <a:r>
              <a:rPr lang="vi-VN" sz="6600" smtClean="0">
                <a:solidFill>
                  <a:srgbClr val="002060"/>
                </a:solidFill>
              </a:rPr>
              <a:t>Hôm nay Chúa Cứu Thế đã giáng sinh cho chúng ta. Người là Đức Ki-tô, là Chúa chúng ta.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C00000"/>
                </a:solidFill>
              </a:rPr>
              <a:t>Tk1:</a:t>
            </a:r>
            <a:r>
              <a:rPr lang="en-US" sz="6000">
                <a:solidFill>
                  <a:srgbClr val="002060"/>
                </a:solidFill>
              </a:rPr>
              <a:t> </a:t>
            </a:r>
            <a:r>
              <a:rPr lang="vi-VN" sz="6000" smtClean="0">
                <a:solidFill>
                  <a:srgbClr val="002060"/>
                </a:solidFill>
              </a:rPr>
              <a:t>Hát lên mừng Chúa một bài ca mới. Hát lên mừng Chúa hỡi tất cả địa cầu. Hát lên mừng Chúa, hãy chúc tụng Thánh Danh.</a:t>
            </a:r>
            <a:endParaRPr lang="en-US" sz="6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 smtClean="0">
                <a:solidFill>
                  <a:srgbClr val="002060"/>
                </a:solidFill>
              </a:rPr>
              <a:t>Hôm nay Chúa Cứu Thế đã giáng sinh cho chúng ta. Người là Đức Ki-tô, là Chúa chúng ta.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C00000"/>
                </a:solidFill>
              </a:rPr>
              <a:t>Tk2:</a:t>
            </a:r>
            <a:r>
              <a:rPr lang="en-US" sz="6000">
                <a:solidFill>
                  <a:srgbClr val="002060"/>
                </a:solidFill>
              </a:rPr>
              <a:t> </a:t>
            </a:r>
            <a:r>
              <a:rPr lang="vi-VN" sz="6000" smtClean="0">
                <a:solidFill>
                  <a:srgbClr val="002060"/>
                </a:solidFill>
              </a:rPr>
              <a:t>Phúc ân độ thế ngày ngày loan báo. Nói cho vạn quốc biết rõ vinh hiển Ngài, các dân đều thấy những vĩ nghiệp tay Ngài.</a:t>
            </a:r>
            <a:endParaRPr lang="en-US" sz="6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 smtClean="0">
                <a:solidFill>
                  <a:srgbClr val="002060"/>
                </a:solidFill>
              </a:rPr>
              <a:t>Hôm nay Chúa Cứu Thế đã giáng sinh cho chúng ta. Người là Đức Ki-tô, là Chúa chúng ta.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C00000"/>
                </a:solidFill>
              </a:rPr>
              <a:t>Tk3:</a:t>
            </a:r>
            <a:r>
              <a:rPr lang="en-US" sz="6000" smtClean="0">
                <a:solidFill>
                  <a:srgbClr val="002060"/>
                </a:solidFill>
              </a:rPr>
              <a:t> </a:t>
            </a:r>
            <a:r>
              <a:rPr lang="vi-VN" sz="6000" smtClean="0">
                <a:solidFill>
                  <a:srgbClr val="002060"/>
                </a:solidFill>
              </a:rPr>
              <a:t>Đất mau nhảy múa trời nào vui lên, biển khơi gầm thét với tất cả hải vật, các cây rừng hãy hát xướng cùng nương đồng.</a:t>
            </a:r>
            <a:endParaRPr lang="en-US" sz="6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 smtClean="0">
                <a:solidFill>
                  <a:srgbClr val="002060"/>
                </a:solidFill>
              </a:rPr>
              <a:t>Hôm nay Chúa Cứu Thế đã giáng sinh cho chúng ta. Người là Đức Ki-tô, là Chúa chúng ta.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C00000"/>
                </a:solidFill>
              </a:rPr>
              <a:t>Tk4:</a:t>
            </a:r>
            <a:r>
              <a:rPr lang="en-US" sz="6000" smtClean="0">
                <a:solidFill>
                  <a:srgbClr val="002060"/>
                </a:solidFill>
              </a:rPr>
              <a:t> </a:t>
            </a:r>
            <a:r>
              <a:rPr lang="vi-VN" sz="6000" smtClean="0">
                <a:solidFill>
                  <a:srgbClr val="002060"/>
                </a:solidFill>
              </a:rPr>
              <a:t>Hát lên mừng Chúa vì Ngài ngự đến xét xử trần thế đúng phép công minh Ngài. Xét xử vạn quốc, phán quyết Ngài công bình.</a:t>
            </a:r>
            <a:endParaRPr lang="en-US" sz="6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455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278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THÁNH VỊNH 95 LỄ ĐÊM GIÁNG SINH NĂM B LM KIM LONG</vt:lpstr>
      <vt:lpstr>Đk: Hôm nay Chúa Cứu Thế đã giáng sinh cho chúng ta. Người là Đức Ki-tô, là Chúa chúng ta.</vt:lpstr>
      <vt:lpstr>Tk1: Hát lên mừng Chúa một bài ca mới. Hát lên mừng Chúa hỡi tất cả địa cầu. Hát lên mừng Chúa, hãy chúc tụng Thánh Danh.</vt:lpstr>
      <vt:lpstr>Đk: Hôm nay Chúa Cứu Thế đã giáng sinh cho chúng ta. Người là Đức Ki-tô, là Chúa chúng ta.</vt:lpstr>
      <vt:lpstr>Tk2: Phúc ân độ thế ngày ngày loan báo. Nói cho vạn quốc biết rõ vinh hiển Ngài, các dân đều thấy những vĩ nghiệp tay Ngài.</vt:lpstr>
      <vt:lpstr>Đk: Hôm nay Chúa Cứu Thế đã giáng sinh cho chúng ta. Người là Đức Ki-tô, là Chúa chúng ta.</vt:lpstr>
      <vt:lpstr>Tk3: Đất mau nhảy múa trời nào vui lên, biển khơi gầm thét với tất cả hải vật, các cây rừng hãy hát xướng cùng nương đồng.</vt:lpstr>
      <vt:lpstr>Đk: Hôm nay Chúa Cứu Thế đã giáng sinh cho chúng ta. Người là Đức Ki-tô, là Chúa chúng ta.</vt:lpstr>
      <vt:lpstr>Tk4: Hát lên mừng Chúa vì Ngài ngự đến xét xử trần thế đúng phép công minh Ngài. Xét xử vạn quốc, phán quyết Ngài công bình.</vt:lpstr>
      <vt:lpstr>Đk: Hôm nay Chúa Cứu Thế đã giáng sinh cho chúng ta. Người là Đức Ki-tô, là Chúa chúng ta.</vt:lpstr>
      <vt:lpstr>PowerPoint Presentation</vt:lpstr>
      <vt:lpstr>Ta báo cho các ngươi một niềm vui trọng đại: Hôm nay Đấng Cứu Thế, là Chúa đã giáng sinh cho các ngươi.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7</cp:revision>
  <dcterms:created xsi:type="dcterms:W3CDTF">2023-12-12T06:39:41Z</dcterms:created>
  <dcterms:modified xsi:type="dcterms:W3CDTF">2023-12-12T07:21:15Z</dcterms:modified>
</cp:coreProperties>
</file>