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97</a:t>
            </a:r>
            <a:r>
              <a:rPr lang="en-US" smtClean="0">
                <a:solidFill>
                  <a:srgbClr val="C00000"/>
                </a:solidFill>
              </a:rPr>
              <a:t/>
            </a:r>
            <a:br>
              <a:rPr lang="en-US" smtClean="0">
                <a:solidFill>
                  <a:srgbClr val="C00000"/>
                </a:solidFill>
              </a:rPr>
            </a:br>
            <a:r>
              <a:rPr lang="en-US" smtClean="0">
                <a:solidFill>
                  <a:srgbClr val="C00000"/>
                </a:solidFill>
              </a:rPr>
              <a:t>CHÚA NHẬT VI PHỤC SINH</a:t>
            </a:r>
            <a:br>
              <a:rPr lang="en-US" smtClean="0">
                <a:solidFill>
                  <a:srgbClr val="C00000"/>
                </a:solidFill>
              </a:rPr>
            </a:br>
            <a:r>
              <a:rPr lang="en-US" smtClean="0">
                <a:solidFill>
                  <a:srgbClr val="C00000"/>
                </a:solidFill>
              </a:rPr>
              <a:t>NĂM </a:t>
            </a:r>
            <a:r>
              <a:rPr lang="en-US" smtClean="0">
                <a:solidFill>
                  <a:srgbClr val="C00000"/>
                </a:solidFill>
              </a:rPr>
              <a:t>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047750"/>
            <a:ext cx="9144000" cy="3352800"/>
          </a:xfrm>
        </p:spPr>
        <p:txBody>
          <a:bodyPr>
            <a:noAutofit/>
          </a:bodyPr>
          <a:lstStyle/>
          <a:p>
            <a:pPr algn="just"/>
            <a:r>
              <a:rPr lang="vi-VN" sz="5400">
                <a:solidFill>
                  <a:srgbClr val="002060"/>
                </a:solidFill>
              </a:rPr>
              <a:t>Chúa nói: Nếu ai yêu mến Thầy, thì sẽ giữ lời Thầy. Cha Thầy sẽ yêu thương người ấy, Cha Thầy và Thầy sẽ đến và ở lại nơi người ấy.</a:t>
            </a:r>
            <a:endParaRPr lang="en-US">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a:solidFill>
                  <a:srgbClr val="002060"/>
                </a:solidFill>
              </a:rPr>
              <a:t>Chúa mạc khải đức công bình của Ngài trước mặt chư dân.</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Hát lên một khúc tân ca ngợi khen Chúa Trời. Vì Chúa đã tạo tác biết bao kỳ công. Nhờ tay thực uy dũng Ngài đã vinh thắng, vinh thắng nhờ cánh tay thánh thiện của Ngài.</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Chúa mạc khải đức công bình của Ngài trước mặt chư dân.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smtClean="0">
                <a:solidFill>
                  <a:srgbClr val="002060"/>
                </a:solidFill>
              </a:rPr>
              <a:t>Chúa </a:t>
            </a:r>
            <a:r>
              <a:rPr lang="vi-VN" sz="4800">
                <a:solidFill>
                  <a:srgbClr val="002060"/>
                </a:solidFill>
              </a:rPr>
              <a:t>nay dọi chiếu trên ta hồng ân cứu độ. Mạc khải cùng vạn quốc đức công bình đây. Tình thương, lòng trung tín rầy Ngài lại nhớ, ban xuống nhà Ích-diên, chính dân riêng Ngài.</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Chúa mạc khải đức công bình của Ngài trước mặt chư dân.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Khắp nơi toàn cõi dương gian rầy đã ngắm nhìn, nhìn Chúa dùng quyền phép cứu độ trần gian. Nào mau ngợi khen Chúa, địa cầu muôn nơi, vui sướng đàn hát lên, hỉ hoan reo hò.</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Chúa mạc khải đức công bình của Ngài trước mặt chư dân.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235</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97 CHÚA NHẬT VI PHỤC SINH NĂM B LM KIM LONG</vt:lpstr>
      <vt:lpstr>Đk: Chúa mạc khải đức công bình của Ngài trước mặt chư dân.</vt:lpstr>
      <vt:lpstr>Tk1: Hát lên một khúc tân ca ngợi khen Chúa Trời. Vì Chúa đã tạo tác biết bao kỳ công. Nhờ tay thực uy dũng Ngài đã vinh thắng, vinh thắng nhờ cánh tay thánh thiện của Ngài.</vt:lpstr>
      <vt:lpstr>Đk: Chúa mạc khải đức công bình của Ngài trước mặt chư dân.</vt:lpstr>
      <vt:lpstr>Tk2: Chúa nay dọi chiếu trên ta hồng ân cứu độ. Mạc khải cùng vạn quốc đức công bình đây. Tình thương, lòng trung tín rầy Ngài lại nhớ, ban xuống nhà Ích-diên, chính dân riêng Ngài.</vt:lpstr>
      <vt:lpstr>Đk: Chúa mạc khải đức công bình của Ngài trước mặt chư dân.</vt:lpstr>
      <vt:lpstr>Tk3: Khắp nơi toàn cõi dương gian rầy đã ngắm nhìn, nhìn Chúa dùng quyền phép cứu độ trần gian. Nào mau ngợi khen Chúa, địa cầu muôn nơi, vui sướng đàn hát lên, hỉ hoan reo hò.</vt:lpstr>
      <vt:lpstr>Đk: Chúa mạc khải đức công bình của Ngài trước mặt chư dân.</vt:lpstr>
      <vt:lpstr>PowerPoint Presentation</vt:lpstr>
      <vt:lpstr>Chúa nói: Nếu ai yêu mến Thầy, thì sẽ giữ lời Thầy. Cha Thầy sẽ yêu thương người ấy, Cha Thầy và Thầy sẽ đến và ở lại nơi người ấy.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17</cp:revision>
  <dcterms:created xsi:type="dcterms:W3CDTF">2023-12-12T06:39:41Z</dcterms:created>
  <dcterms:modified xsi:type="dcterms:W3CDTF">2023-12-12T10:31:44Z</dcterms:modified>
</cp:coreProperties>
</file>