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97</a:t>
            </a:r>
            <a:r>
              <a:rPr lang="en-US" smtClean="0">
                <a:solidFill>
                  <a:srgbClr val="C00000"/>
                </a:solidFill>
              </a:rPr>
              <a:t/>
            </a:r>
            <a:br>
              <a:rPr lang="en-US" smtClean="0">
                <a:solidFill>
                  <a:srgbClr val="C00000"/>
                </a:solidFill>
              </a:rPr>
            </a:br>
            <a:r>
              <a:rPr lang="en-US" smtClean="0">
                <a:solidFill>
                  <a:srgbClr val="C00000"/>
                </a:solidFill>
              </a:rPr>
              <a:t>LỄ ĐỨC MẸ VÔ NHIỄM NGUYÊN TỘI</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600">
                <a:solidFill>
                  <a:srgbClr val="002060"/>
                </a:solidFill>
              </a:rPr>
              <a:t>Kính mừng Ma-ri-a đầy ơn phúc, Chúa ở cùng Mẹ, Mẹ diễm phúc hơn các phụ nữ.</a:t>
            </a:r>
            <a:endParaRPr lang="en-US" sz="54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Hát lên khúc tân ca mừng Thiên Chúa vì Ngài đã thực hiện biết bao kỳ công.</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Hát lên một khúc tân ca ngợi khen Chúa Trời, vì Chúa đã tạo tác biết bao kỳ công. Nhờ tay thực uy dũng Ngài đã vinh thắng, vinh thắng nhờ cánh tay thánh thiện của Ngài.</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Hát lên khúc tân ca mừng Thiên Chúa vì Ngài đã thực hiện biết bao kỳ công.</a:t>
            </a:r>
            <a:endParaRPr lang="en-US" sz="72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Tk2:</a:t>
            </a:r>
            <a:r>
              <a:rPr lang="en-US" sz="4800">
                <a:solidFill>
                  <a:srgbClr val="002060"/>
                </a:solidFill>
              </a:rPr>
              <a:t> </a:t>
            </a:r>
            <a:r>
              <a:rPr lang="vi-VN" sz="4800">
                <a:solidFill>
                  <a:srgbClr val="002060"/>
                </a:solidFill>
              </a:rPr>
              <a:t>Chúa nay dọi chiếu trên ta hồng ân cứu độ. Mạc khải cùng vạn quốc đức công bình đây. Tình thương, lòng trung tín rầy Ngài đã nhớ, ban xuống nhà Ích-diên, chính dân riêng Ngài.</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Hát lên khúc tân ca mừng Thiên Chúa vì Ngài đã thực hiện biết bao kỳ công.</a:t>
            </a:r>
            <a:endParaRPr lang="en-US" sz="72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Tk3:</a:t>
            </a:r>
            <a:r>
              <a:rPr lang="en-US" sz="4800" smtClean="0">
                <a:solidFill>
                  <a:srgbClr val="002060"/>
                </a:solidFill>
              </a:rPr>
              <a:t> </a:t>
            </a:r>
            <a:r>
              <a:rPr lang="vi-VN" sz="4800">
                <a:solidFill>
                  <a:srgbClr val="002060"/>
                </a:solidFill>
              </a:rPr>
              <a:t>Khắp nơi toàn cõi dương gian rầy đã ngắm nhìn. Nhìn Chúa dùng quyền phép cứu độ trần gian. Nào mau ngợi khen Chúa, địa cầu muôn nơi, vui sướng đàn hát lên, hỉ hoan reo hò.</a:t>
            </a:r>
            <a:endParaRPr lang="en-US" sz="48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Hát lên khúc tân ca mừng Thiên Chúa vì Ngài đã thực hiện biết bao kỳ công.</a:t>
            </a:r>
            <a:endParaRPr lang="en-US" sz="7200">
              <a:solidFill>
                <a:srgbClr val="002060"/>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239</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97 LỄ ĐỨC MẸ VÔ NHIỄM NGUYÊN TỘI LM KIM LONG</vt:lpstr>
      <vt:lpstr>Đk: Hát lên khúc tân ca mừng Thiên Chúa vì Ngài đã thực hiện biết bao kỳ công.</vt:lpstr>
      <vt:lpstr>Tk1: Hát lên một khúc tân ca ngợi khen Chúa Trời, vì Chúa đã tạo tác biết bao kỳ công. Nhờ tay thực uy dũng Ngài đã vinh thắng, vinh thắng nhờ cánh tay thánh thiện của Ngài.</vt:lpstr>
      <vt:lpstr>Đk: Hát lên khúc tân ca mừng Thiên Chúa vì Ngài đã thực hiện biết bao kỳ công.</vt:lpstr>
      <vt:lpstr>Tk2: Chúa nay dọi chiếu trên ta hồng ân cứu độ. Mạc khải cùng vạn quốc đức công bình đây. Tình thương, lòng trung tín rầy Ngài đã nhớ, ban xuống nhà Ích-diên, chính dân riêng Ngài.</vt:lpstr>
      <vt:lpstr>Đk: Hát lên khúc tân ca mừng Thiên Chúa vì Ngài đã thực hiện biết bao kỳ công.</vt:lpstr>
      <vt:lpstr>Tk3: Khắp nơi toàn cõi dương gian rầy đã ngắm nhìn. Nhìn Chúa dùng quyền phép cứu độ trần gian. Nào mau ngợi khen Chúa, địa cầu muôn nơi, vui sướng đàn hát lên, hỉ hoan reo hò.</vt:lpstr>
      <vt:lpstr>Đk: Hát lên khúc tân ca mừng Thiên Chúa vì Ngài đã thực hiện biết bao kỳ công.</vt:lpstr>
      <vt:lpstr>PowerPoint Presentation</vt:lpstr>
      <vt:lpstr>Kính mừng Ma-ri-a đầy ơn phúc, Chúa ở cùng Mẹ, Mẹ diễm phúc hơn các phụ nữ.</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18</cp:revision>
  <dcterms:created xsi:type="dcterms:W3CDTF">2023-12-12T06:39:41Z</dcterms:created>
  <dcterms:modified xsi:type="dcterms:W3CDTF">2023-12-12T08:03:56Z</dcterms:modified>
</cp:coreProperties>
</file>