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84" r:id="rId2"/>
    <p:sldMasterId id="2147483696" r:id="rId3"/>
    <p:sldMasterId id="2147483708" r:id="rId4"/>
  </p:sldMasterIdLst>
  <p:sldIdLst>
    <p:sldId id="256" r:id="rId5"/>
    <p:sldId id="257" r:id="rId6"/>
    <p:sldId id="258" r:id="rId7"/>
    <p:sldId id="270" r:id="rId8"/>
    <p:sldId id="259" r:id="rId9"/>
    <p:sldId id="275" r:id="rId10"/>
    <p:sldId id="276" r:id="rId11"/>
    <p:sldId id="279" r:id="rId12"/>
    <p:sldId id="261" r:id="rId13"/>
    <p:sldId id="262" r:id="rId14"/>
    <p:sldId id="263" r:id="rId15"/>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73" autoAdjust="0"/>
    <p:restoredTop sz="94693" autoAdjust="0"/>
  </p:normalViewPr>
  <p:slideViewPr>
    <p:cSldViewPr>
      <p:cViewPr>
        <p:scale>
          <a:sx n="125" d="100"/>
          <a:sy n="125" d="100"/>
        </p:scale>
        <p:origin x="-1618" y="-672"/>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heme" Target="theme/theme1.xml"/><Relationship Id="rId3" Type="http://schemas.openxmlformats.org/officeDocument/2006/relationships/slideMaster" Target="slideMasters/slideMaster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tableStyles" Target="tableStyles.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20"/>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99C4AFC-49E7-4410-AD5D-CE20BB0DBB8C}" type="datetimeFigureOut">
              <a:rPr lang="en-US" smtClean="0"/>
              <a:t>12/12/2023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3F5A96-A150-4AD5-B901-1C622FB5CF2F}" type="slidenum">
              <a:rPr lang="en-US" smtClean="0"/>
              <a:t>‹#›</a:t>
            </a:fld>
            <a:endParaRPr lang="en-US"/>
          </a:p>
        </p:txBody>
      </p:sp>
    </p:spTree>
    <p:extLst>
      <p:ext uri="{BB962C8B-B14F-4D97-AF65-F5344CB8AC3E}">
        <p14:creationId xmlns:p14="http://schemas.microsoft.com/office/powerpoint/2010/main" val="31155464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9C4AFC-49E7-4410-AD5D-CE20BB0DBB8C}" type="datetimeFigureOut">
              <a:rPr lang="en-US" smtClean="0"/>
              <a:t>12/12/2023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3F5A96-A150-4AD5-B901-1C622FB5CF2F}" type="slidenum">
              <a:rPr lang="en-US" smtClean="0"/>
              <a:t>‹#›</a:t>
            </a:fld>
            <a:endParaRPr lang="en-US"/>
          </a:p>
        </p:txBody>
      </p:sp>
    </p:spTree>
    <p:extLst>
      <p:ext uri="{BB962C8B-B14F-4D97-AF65-F5344CB8AC3E}">
        <p14:creationId xmlns:p14="http://schemas.microsoft.com/office/powerpoint/2010/main" val="36270352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9C4AFC-49E7-4410-AD5D-CE20BB0DBB8C}" type="datetimeFigureOut">
              <a:rPr lang="en-US" smtClean="0"/>
              <a:t>12/12/2023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3F5A96-A150-4AD5-B901-1C622FB5CF2F}" type="slidenum">
              <a:rPr lang="en-US" smtClean="0"/>
              <a:t>‹#›</a:t>
            </a:fld>
            <a:endParaRPr lang="en-US"/>
          </a:p>
        </p:txBody>
      </p:sp>
    </p:spTree>
    <p:extLst>
      <p:ext uri="{BB962C8B-B14F-4D97-AF65-F5344CB8AC3E}">
        <p14:creationId xmlns:p14="http://schemas.microsoft.com/office/powerpoint/2010/main" val="242963396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20"/>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71590056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03111342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7"/>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13779128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0"/>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0"/>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50096730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7"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7"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03268238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55515139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82685376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04788"/>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2"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457173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9C4AFC-49E7-4410-AD5D-CE20BB0DBB8C}" type="datetimeFigureOut">
              <a:rPr lang="en-US" smtClean="0"/>
              <a:t>12/12/2023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3F5A96-A150-4AD5-B901-1C622FB5CF2F}" type="slidenum">
              <a:rPr lang="en-US" smtClean="0"/>
              <a:t>‹#›</a:t>
            </a:fld>
            <a:endParaRPr lang="en-US"/>
          </a:p>
        </p:txBody>
      </p:sp>
    </p:spTree>
    <p:extLst>
      <p:ext uri="{BB962C8B-B14F-4D97-AF65-F5344CB8AC3E}">
        <p14:creationId xmlns:p14="http://schemas.microsoft.com/office/powerpoint/2010/main" val="113263927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4"/>
            <a:ext cx="5486400" cy="60364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11500171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75942299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31363803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20"/>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40844176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15472457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7"/>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680955828"/>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0"/>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0"/>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976485318"/>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7"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7"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500958098"/>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152892061"/>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0276207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7"/>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99C4AFC-49E7-4410-AD5D-CE20BB0DBB8C}" type="datetimeFigureOut">
              <a:rPr lang="en-US" smtClean="0"/>
              <a:t>12/12/2023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3F5A96-A150-4AD5-B901-1C622FB5CF2F}" type="slidenum">
              <a:rPr lang="en-US" smtClean="0"/>
              <a:t>‹#›</a:t>
            </a:fld>
            <a:endParaRPr lang="en-US"/>
          </a:p>
        </p:txBody>
      </p:sp>
    </p:spTree>
    <p:extLst>
      <p:ext uri="{BB962C8B-B14F-4D97-AF65-F5344CB8AC3E}">
        <p14:creationId xmlns:p14="http://schemas.microsoft.com/office/powerpoint/2010/main" val="3055522127"/>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04788"/>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2"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824575105"/>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4"/>
            <a:ext cx="5486400" cy="60364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788319393"/>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115631543"/>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670689473"/>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20"/>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093239801"/>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50776970"/>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7"/>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708333047"/>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0"/>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0"/>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676141380"/>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7"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7"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03021019"/>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421367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0"/>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0"/>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99C4AFC-49E7-4410-AD5D-CE20BB0DBB8C}" type="datetimeFigureOut">
              <a:rPr lang="en-US" smtClean="0"/>
              <a:t>12/12/2023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93F5A96-A150-4AD5-B901-1C622FB5CF2F}" type="slidenum">
              <a:rPr lang="en-US" smtClean="0"/>
              <a:t>‹#›</a:t>
            </a:fld>
            <a:endParaRPr lang="en-US"/>
          </a:p>
        </p:txBody>
      </p:sp>
    </p:spTree>
    <p:extLst>
      <p:ext uri="{BB962C8B-B14F-4D97-AF65-F5344CB8AC3E}">
        <p14:creationId xmlns:p14="http://schemas.microsoft.com/office/powerpoint/2010/main" val="947751023"/>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118699751"/>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04788"/>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2"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699736380"/>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4"/>
            <a:ext cx="5486400" cy="60364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23941818"/>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024312329"/>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3817676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7"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7"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99C4AFC-49E7-4410-AD5D-CE20BB0DBB8C}" type="datetimeFigureOut">
              <a:rPr lang="en-US" smtClean="0"/>
              <a:t>12/12/2023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93F5A96-A150-4AD5-B901-1C622FB5CF2F}" type="slidenum">
              <a:rPr lang="en-US" smtClean="0"/>
              <a:t>‹#›</a:t>
            </a:fld>
            <a:endParaRPr lang="en-US"/>
          </a:p>
        </p:txBody>
      </p:sp>
    </p:spTree>
    <p:extLst>
      <p:ext uri="{BB962C8B-B14F-4D97-AF65-F5344CB8AC3E}">
        <p14:creationId xmlns:p14="http://schemas.microsoft.com/office/powerpoint/2010/main" val="24805156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99C4AFC-49E7-4410-AD5D-CE20BB0DBB8C}" type="datetimeFigureOut">
              <a:rPr lang="en-US" smtClean="0"/>
              <a:t>12/12/2023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93F5A96-A150-4AD5-B901-1C622FB5CF2F}" type="slidenum">
              <a:rPr lang="en-US" smtClean="0"/>
              <a:t>‹#›</a:t>
            </a:fld>
            <a:endParaRPr lang="en-US"/>
          </a:p>
        </p:txBody>
      </p:sp>
    </p:spTree>
    <p:extLst>
      <p:ext uri="{BB962C8B-B14F-4D97-AF65-F5344CB8AC3E}">
        <p14:creationId xmlns:p14="http://schemas.microsoft.com/office/powerpoint/2010/main" val="30601195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99C4AFC-49E7-4410-AD5D-CE20BB0DBB8C}" type="datetimeFigureOut">
              <a:rPr lang="en-US" smtClean="0"/>
              <a:t>12/12/2023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93F5A96-A150-4AD5-B901-1C622FB5CF2F}" type="slidenum">
              <a:rPr lang="en-US" smtClean="0"/>
              <a:t>‹#›</a:t>
            </a:fld>
            <a:endParaRPr lang="en-US"/>
          </a:p>
        </p:txBody>
      </p:sp>
    </p:spTree>
    <p:extLst>
      <p:ext uri="{BB962C8B-B14F-4D97-AF65-F5344CB8AC3E}">
        <p14:creationId xmlns:p14="http://schemas.microsoft.com/office/powerpoint/2010/main" val="37577614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04788"/>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2"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99C4AFC-49E7-4410-AD5D-CE20BB0DBB8C}" type="datetimeFigureOut">
              <a:rPr lang="en-US" smtClean="0"/>
              <a:t>12/12/2023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93F5A96-A150-4AD5-B901-1C622FB5CF2F}" type="slidenum">
              <a:rPr lang="en-US" smtClean="0"/>
              <a:t>‹#›</a:t>
            </a:fld>
            <a:endParaRPr lang="en-US"/>
          </a:p>
        </p:txBody>
      </p:sp>
    </p:spTree>
    <p:extLst>
      <p:ext uri="{BB962C8B-B14F-4D97-AF65-F5344CB8AC3E}">
        <p14:creationId xmlns:p14="http://schemas.microsoft.com/office/powerpoint/2010/main" val="33221984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4"/>
            <a:ext cx="5486400" cy="60364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99C4AFC-49E7-4410-AD5D-CE20BB0DBB8C}" type="datetimeFigureOut">
              <a:rPr lang="en-US" smtClean="0"/>
              <a:t>12/12/2023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93F5A96-A150-4AD5-B901-1C622FB5CF2F}" type="slidenum">
              <a:rPr lang="en-US" smtClean="0"/>
              <a:t>‹#›</a:t>
            </a:fld>
            <a:endParaRPr lang="en-US"/>
          </a:p>
        </p:txBody>
      </p:sp>
    </p:spTree>
    <p:extLst>
      <p:ext uri="{BB962C8B-B14F-4D97-AF65-F5344CB8AC3E}">
        <p14:creationId xmlns:p14="http://schemas.microsoft.com/office/powerpoint/2010/main" val="25148297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jp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image" Target="../media/image1.jpg"/><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13" Type="http://schemas.openxmlformats.org/officeDocument/2006/relationships/image" Target="../media/image1.jpg"/><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l="-6000" r="-6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0"/>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4"/>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C99C4AFC-49E7-4410-AD5D-CE20BB0DBB8C}" type="datetimeFigureOut">
              <a:rPr lang="en-US" smtClean="0"/>
              <a:t>12/12/2023</a:t>
            </a:fld>
            <a:endParaRPr lang="en-US"/>
          </a:p>
        </p:txBody>
      </p:sp>
      <p:sp>
        <p:nvSpPr>
          <p:cNvPr id="5" name="Footer Placeholder 4"/>
          <p:cNvSpPr>
            <a:spLocks noGrp="1"/>
          </p:cNvSpPr>
          <p:nvPr>
            <p:ph type="ftr" sz="quarter" idx="3"/>
          </p:nvPr>
        </p:nvSpPr>
        <p:spPr>
          <a:xfrm>
            <a:off x="3124200" y="4767264"/>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4"/>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D93F5A96-A150-4AD5-B901-1C622FB5CF2F}" type="slidenum">
              <a:rPr lang="en-US" smtClean="0"/>
              <a:t>‹#›</a:t>
            </a:fld>
            <a:endParaRPr lang="en-US"/>
          </a:p>
        </p:txBody>
      </p:sp>
    </p:spTree>
    <p:extLst>
      <p:ext uri="{BB962C8B-B14F-4D97-AF65-F5344CB8AC3E}">
        <p14:creationId xmlns:p14="http://schemas.microsoft.com/office/powerpoint/2010/main" val="372827325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l="-6000" r="-6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0"/>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4"/>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3"/>
          </p:nvPr>
        </p:nvSpPr>
        <p:spPr>
          <a:xfrm>
            <a:off x="3124200" y="4767264"/>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4767264"/>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71542543"/>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l="-6000" r="-6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0"/>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4"/>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3"/>
          </p:nvPr>
        </p:nvSpPr>
        <p:spPr>
          <a:xfrm>
            <a:off x="3124200" y="4767264"/>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4767264"/>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753926629"/>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l="-6000" r="-6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0"/>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4"/>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3"/>
          </p:nvPr>
        </p:nvSpPr>
        <p:spPr>
          <a:xfrm>
            <a:off x="3124200" y="4767264"/>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4767264"/>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511479696"/>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3.xml"/></Relationships>
</file>

<file path=ppt/slides/_rels/slide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34.xml"/></Relationships>
</file>

<file path=ppt/slides/_rels/slide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r>
              <a:rPr lang="en-US" smtClean="0">
                <a:solidFill>
                  <a:srgbClr val="C00000"/>
                </a:solidFill>
              </a:rPr>
              <a:t>THÁNH VỊNH </a:t>
            </a:r>
            <a:r>
              <a:rPr lang="en-US" smtClean="0">
                <a:solidFill>
                  <a:srgbClr val="C00000"/>
                </a:solidFill>
              </a:rPr>
              <a:t>97</a:t>
            </a:r>
            <a:r>
              <a:rPr lang="en-US" smtClean="0">
                <a:solidFill>
                  <a:srgbClr val="C00000"/>
                </a:solidFill>
              </a:rPr>
              <a:t/>
            </a:r>
            <a:br>
              <a:rPr lang="en-US" smtClean="0">
                <a:solidFill>
                  <a:srgbClr val="C00000"/>
                </a:solidFill>
              </a:rPr>
            </a:br>
            <a:r>
              <a:rPr lang="en-US" smtClean="0">
                <a:solidFill>
                  <a:srgbClr val="C00000"/>
                </a:solidFill>
              </a:rPr>
              <a:t>LỄ ĐỨC MẸ VÔ NHIỄM NGUYÊN TỘI</a:t>
            </a:r>
            <a:br>
              <a:rPr lang="en-US" smtClean="0">
                <a:solidFill>
                  <a:srgbClr val="C00000"/>
                </a:solidFill>
              </a:rPr>
            </a:br>
            <a:r>
              <a:rPr lang="en-US" smtClean="0">
                <a:solidFill>
                  <a:srgbClr val="C00000"/>
                </a:solidFill>
              </a:rPr>
              <a:t>LM </a:t>
            </a:r>
            <a:r>
              <a:rPr lang="en-US" smtClean="0">
                <a:solidFill>
                  <a:srgbClr val="C00000"/>
                </a:solidFill>
              </a:rPr>
              <a:t>KIM LONG</a:t>
            </a:r>
            <a:endParaRPr lang="en-US">
              <a:solidFill>
                <a:srgbClr val="C00000"/>
              </a:solidFill>
            </a:endParaRPr>
          </a:p>
        </p:txBody>
      </p:sp>
    </p:spTree>
    <p:extLst>
      <p:ext uri="{BB962C8B-B14F-4D97-AF65-F5344CB8AC3E}">
        <p14:creationId xmlns:p14="http://schemas.microsoft.com/office/powerpoint/2010/main" val="304384784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971550"/>
            <a:ext cx="9144000" cy="3352800"/>
          </a:xfrm>
        </p:spPr>
        <p:txBody>
          <a:bodyPr>
            <a:noAutofit/>
          </a:bodyPr>
          <a:lstStyle/>
          <a:p>
            <a:pPr algn="just"/>
            <a:r>
              <a:rPr lang="vi-VN" sz="6600">
                <a:solidFill>
                  <a:srgbClr val="002060"/>
                </a:solidFill>
              </a:rPr>
              <a:t>Kính mừng Ma-ri-a đầy ơn phúc, Chúa ở cùng Mẹ, Mẹ diễm phúc hơn các phụ nữ.</a:t>
            </a:r>
            <a:endParaRPr lang="en-US" sz="5400">
              <a:solidFill>
                <a:srgbClr val="002060"/>
              </a:solidFill>
            </a:endParaRPr>
          </a:p>
        </p:txBody>
      </p:sp>
      <p:sp>
        <p:nvSpPr>
          <p:cNvPr id="3" name="Rectangle 2"/>
          <p:cNvSpPr/>
          <p:nvPr/>
        </p:nvSpPr>
        <p:spPr>
          <a:xfrm>
            <a:off x="76200" y="133350"/>
            <a:ext cx="4191000" cy="646331"/>
          </a:xfrm>
          <a:prstGeom prst="rect">
            <a:avLst/>
          </a:prstGeom>
        </p:spPr>
        <p:txBody>
          <a:bodyPr wrap="square">
            <a:spAutoFit/>
          </a:bodyPr>
          <a:lstStyle/>
          <a:p>
            <a:r>
              <a:rPr lang="en-US" sz="3600" u="sng" smtClean="0">
                <a:solidFill>
                  <a:srgbClr val="C00000"/>
                </a:solidFill>
              </a:rPr>
              <a:t>Alleluia-Alleluia: </a:t>
            </a:r>
            <a:endParaRPr lang="en-US" sz="3600" u="sng">
              <a:solidFill>
                <a:srgbClr val="C00000"/>
              </a:solidFill>
            </a:endParaRPr>
          </a:p>
        </p:txBody>
      </p:sp>
      <p:sp>
        <p:nvSpPr>
          <p:cNvPr id="4" name="Rectangle 3"/>
          <p:cNvSpPr/>
          <p:nvPr/>
        </p:nvSpPr>
        <p:spPr>
          <a:xfrm>
            <a:off x="6705600" y="4497169"/>
            <a:ext cx="2053767" cy="646331"/>
          </a:xfrm>
          <a:prstGeom prst="rect">
            <a:avLst/>
          </a:prstGeom>
        </p:spPr>
        <p:txBody>
          <a:bodyPr wrap="none">
            <a:spAutoFit/>
          </a:bodyPr>
          <a:lstStyle/>
          <a:p>
            <a:pPr algn="r"/>
            <a:r>
              <a:rPr lang="en-US" sz="3600" smtClean="0">
                <a:solidFill>
                  <a:srgbClr val="C00000"/>
                </a:solidFill>
              </a:rPr>
              <a:t>Alleluia… </a:t>
            </a:r>
            <a:endParaRPr lang="en-US" sz="3600">
              <a:solidFill>
                <a:srgbClr val="C00000"/>
              </a:solidFill>
            </a:endParaRPr>
          </a:p>
        </p:txBody>
      </p:sp>
    </p:spTree>
    <p:extLst>
      <p:ext uri="{BB962C8B-B14F-4D97-AF65-F5344CB8AC3E}">
        <p14:creationId xmlns:p14="http://schemas.microsoft.com/office/powerpoint/2010/main" val="104197411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pPr algn="just"/>
            <a:endParaRPr lang="en-US">
              <a:solidFill>
                <a:srgbClr val="002060"/>
              </a:solidFill>
            </a:endParaRPr>
          </a:p>
        </p:txBody>
      </p:sp>
    </p:spTree>
    <p:extLst>
      <p:ext uri="{BB962C8B-B14F-4D97-AF65-F5344CB8AC3E}">
        <p14:creationId xmlns:p14="http://schemas.microsoft.com/office/powerpoint/2010/main" val="10419741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r>
              <a:rPr lang="en-US" sz="7200" u="sng" smtClean="0">
                <a:solidFill>
                  <a:srgbClr val="C00000"/>
                </a:solidFill>
              </a:rPr>
              <a:t>Đk:</a:t>
            </a:r>
            <a:r>
              <a:rPr lang="en-US" sz="7200">
                <a:solidFill>
                  <a:srgbClr val="002060"/>
                </a:solidFill>
              </a:rPr>
              <a:t> </a:t>
            </a:r>
            <a:r>
              <a:rPr lang="vi-VN" sz="7200">
                <a:solidFill>
                  <a:srgbClr val="002060"/>
                </a:solidFill>
              </a:rPr>
              <a:t>Hát lên khúc tân ca mừng Thiên Chúa vì Ngài đã thực hiện biết bao kỳ công.</a:t>
            </a:r>
            <a:endParaRPr lang="en-US" sz="7200">
              <a:solidFill>
                <a:srgbClr val="002060"/>
              </a:solidFill>
            </a:endParaRPr>
          </a:p>
        </p:txBody>
      </p:sp>
    </p:spTree>
    <p:extLst>
      <p:ext uri="{BB962C8B-B14F-4D97-AF65-F5344CB8AC3E}">
        <p14:creationId xmlns:p14="http://schemas.microsoft.com/office/powerpoint/2010/main" val="10419741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en-US" sz="5400" u="sng" smtClean="0">
                <a:solidFill>
                  <a:srgbClr val="C00000"/>
                </a:solidFill>
              </a:rPr>
              <a:t>Tk1:</a:t>
            </a:r>
            <a:r>
              <a:rPr lang="en-US" sz="5400">
                <a:solidFill>
                  <a:srgbClr val="002060"/>
                </a:solidFill>
              </a:rPr>
              <a:t> </a:t>
            </a:r>
            <a:r>
              <a:rPr lang="vi-VN" sz="5400">
                <a:solidFill>
                  <a:srgbClr val="002060"/>
                </a:solidFill>
              </a:rPr>
              <a:t>Hát lên một khúc tân ca ngợi khen Chúa Trời, vì Chúa đã tạo tác biết bao kỳ công. Nhờ tay thực uy dũng Ngài đã vinh thắng, vinh thắng nhờ cánh tay thánh thiện của Ngài.</a:t>
            </a:r>
            <a:endParaRPr lang="en-US" sz="5400">
              <a:solidFill>
                <a:srgbClr val="002060"/>
              </a:solidFill>
            </a:endParaRPr>
          </a:p>
        </p:txBody>
      </p:sp>
    </p:spTree>
    <p:extLst>
      <p:ext uri="{BB962C8B-B14F-4D97-AF65-F5344CB8AC3E}">
        <p14:creationId xmlns:p14="http://schemas.microsoft.com/office/powerpoint/2010/main" val="10419741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r>
              <a:rPr lang="en-US" sz="7200" u="sng" smtClean="0">
                <a:solidFill>
                  <a:srgbClr val="C00000"/>
                </a:solidFill>
              </a:rPr>
              <a:t>Đk:</a:t>
            </a:r>
            <a:r>
              <a:rPr lang="en-US" sz="7200">
                <a:solidFill>
                  <a:srgbClr val="002060"/>
                </a:solidFill>
              </a:rPr>
              <a:t> </a:t>
            </a:r>
            <a:r>
              <a:rPr lang="vi-VN" sz="7200">
                <a:solidFill>
                  <a:srgbClr val="002060"/>
                </a:solidFill>
              </a:rPr>
              <a:t>Hát lên khúc tân ca mừng Thiên Chúa vì Ngài đã thực hiện biết bao kỳ công.</a:t>
            </a:r>
            <a:endParaRPr lang="en-US" sz="7200">
              <a:solidFill>
                <a:srgbClr val="002060"/>
              </a:solidFill>
            </a:endParaRPr>
          </a:p>
        </p:txBody>
      </p:sp>
    </p:spTree>
    <p:extLst>
      <p:ext uri="{BB962C8B-B14F-4D97-AF65-F5344CB8AC3E}">
        <p14:creationId xmlns:p14="http://schemas.microsoft.com/office/powerpoint/2010/main" val="35457497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en-US" sz="4800" u="sng" smtClean="0">
                <a:solidFill>
                  <a:srgbClr val="C00000"/>
                </a:solidFill>
              </a:rPr>
              <a:t>Tk2:</a:t>
            </a:r>
            <a:r>
              <a:rPr lang="en-US" sz="4800">
                <a:solidFill>
                  <a:srgbClr val="002060"/>
                </a:solidFill>
              </a:rPr>
              <a:t> </a:t>
            </a:r>
            <a:r>
              <a:rPr lang="vi-VN" sz="4800">
                <a:solidFill>
                  <a:srgbClr val="002060"/>
                </a:solidFill>
              </a:rPr>
              <a:t>Chúa nay dọi chiếu trên ta hồng ân cứu độ. Mạc khải cùng vạn quốc đức công bình đây. Tình thương, lòng trung tín rầy Ngài đã nhớ, ban xuống nhà Ích-diên, chính dân riêng Ngài.</a:t>
            </a:r>
            <a:endParaRPr lang="en-US" sz="4800">
              <a:solidFill>
                <a:srgbClr val="002060"/>
              </a:solidFill>
            </a:endParaRPr>
          </a:p>
        </p:txBody>
      </p:sp>
    </p:spTree>
    <p:extLst>
      <p:ext uri="{BB962C8B-B14F-4D97-AF65-F5344CB8AC3E}">
        <p14:creationId xmlns:p14="http://schemas.microsoft.com/office/powerpoint/2010/main" val="10419741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r>
              <a:rPr lang="en-US" sz="7200" u="sng" smtClean="0">
                <a:solidFill>
                  <a:srgbClr val="C00000"/>
                </a:solidFill>
              </a:rPr>
              <a:t>Đk:</a:t>
            </a:r>
            <a:r>
              <a:rPr lang="en-US" sz="7200">
                <a:solidFill>
                  <a:srgbClr val="002060"/>
                </a:solidFill>
              </a:rPr>
              <a:t> </a:t>
            </a:r>
            <a:r>
              <a:rPr lang="vi-VN" sz="7200">
                <a:solidFill>
                  <a:srgbClr val="002060"/>
                </a:solidFill>
              </a:rPr>
              <a:t>Hát lên khúc tân ca mừng Thiên Chúa vì Ngài đã thực hiện biết bao kỳ công.</a:t>
            </a:r>
            <a:endParaRPr lang="en-US" sz="7200">
              <a:solidFill>
                <a:srgbClr val="002060"/>
              </a:solidFill>
            </a:endParaRPr>
          </a:p>
        </p:txBody>
      </p:sp>
    </p:spTree>
    <p:extLst>
      <p:ext uri="{BB962C8B-B14F-4D97-AF65-F5344CB8AC3E}">
        <p14:creationId xmlns:p14="http://schemas.microsoft.com/office/powerpoint/2010/main" val="32830654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en-US" sz="4800" u="sng" smtClean="0">
                <a:solidFill>
                  <a:srgbClr val="C00000"/>
                </a:solidFill>
              </a:rPr>
              <a:t>Tk3:</a:t>
            </a:r>
            <a:r>
              <a:rPr lang="en-US" sz="4800" smtClean="0">
                <a:solidFill>
                  <a:srgbClr val="002060"/>
                </a:solidFill>
              </a:rPr>
              <a:t> </a:t>
            </a:r>
            <a:r>
              <a:rPr lang="vi-VN" sz="4800">
                <a:solidFill>
                  <a:srgbClr val="002060"/>
                </a:solidFill>
              </a:rPr>
              <a:t>Khắp nơi toàn cõi dương gian rầy đã ngắm nhìn. Nhìn Chúa dùng quyền phép cứu độ trần gian. Nào mau ngợi khen Chúa, địa cầu muôn nơi, vui sướng đàn hát lên, hỉ hoan reo hò.</a:t>
            </a:r>
            <a:endParaRPr lang="en-US" sz="4800">
              <a:solidFill>
                <a:srgbClr val="002060"/>
              </a:solidFill>
            </a:endParaRPr>
          </a:p>
        </p:txBody>
      </p:sp>
    </p:spTree>
    <p:extLst>
      <p:ext uri="{BB962C8B-B14F-4D97-AF65-F5344CB8AC3E}">
        <p14:creationId xmlns:p14="http://schemas.microsoft.com/office/powerpoint/2010/main" val="10374089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r>
              <a:rPr lang="en-US" sz="7200" u="sng" smtClean="0">
                <a:solidFill>
                  <a:srgbClr val="C00000"/>
                </a:solidFill>
              </a:rPr>
              <a:t>Đk:</a:t>
            </a:r>
            <a:r>
              <a:rPr lang="en-US" sz="7200">
                <a:solidFill>
                  <a:srgbClr val="002060"/>
                </a:solidFill>
              </a:rPr>
              <a:t> </a:t>
            </a:r>
            <a:r>
              <a:rPr lang="vi-VN" sz="7200">
                <a:solidFill>
                  <a:srgbClr val="002060"/>
                </a:solidFill>
              </a:rPr>
              <a:t>Hát lên khúc tân ca mừng Thiên Chúa vì Ngài đã thực hiện biết bao kỳ công.</a:t>
            </a:r>
            <a:endParaRPr lang="en-US" sz="7200">
              <a:solidFill>
                <a:srgbClr val="002060"/>
              </a:solidFill>
            </a:endParaRPr>
          </a:p>
        </p:txBody>
      </p:sp>
    </p:spTree>
    <p:extLst>
      <p:ext uri="{BB962C8B-B14F-4D97-AF65-F5344CB8AC3E}">
        <p14:creationId xmlns:p14="http://schemas.microsoft.com/office/powerpoint/2010/main" val="33783969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pPr algn="just"/>
            <a:endParaRPr lang="en-US">
              <a:solidFill>
                <a:srgbClr val="002060"/>
              </a:solidFill>
            </a:endParaRPr>
          </a:p>
        </p:txBody>
      </p:sp>
    </p:spTree>
    <p:extLst>
      <p:ext uri="{BB962C8B-B14F-4D97-AF65-F5344CB8AC3E}">
        <p14:creationId xmlns:p14="http://schemas.microsoft.com/office/powerpoint/2010/main" val="104197411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3">
      <a:majorFont>
        <a:latin typeface="UTM American Sans"/>
        <a:ea typeface=""/>
        <a:cs typeface=""/>
      </a:majorFont>
      <a:minorFont>
        <a:latin typeface="UTM American San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3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3">
      <a:majorFont>
        <a:latin typeface="UTM American Sans"/>
        <a:ea typeface=""/>
        <a:cs typeface=""/>
      </a:majorFont>
      <a:minorFont>
        <a:latin typeface="UTM American San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3">
      <a:majorFont>
        <a:latin typeface="UTM American Sans"/>
        <a:ea typeface=""/>
        <a:cs typeface=""/>
      </a:majorFont>
      <a:minorFont>
        <a:latin typeface="UTM American San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2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3">
      <a:majorFont>
        <a:latin typeface="UTM American Sans"/>
        <a:ea typeface=""/>
        <a:cs typeface=""/>
      </a:majorFont>
      <a:minorFont>
        <a:latin typeface="UTM American San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75</TotalTime>
  <Words>239</Words>
  <Application>Microsoft Office PowerPoint</Application>
  <PresentationFormat>On-screen Show (16:9)</PresentationFormat>
  <Paragraphs>11</Paragraphs>
  <Slides>11</Slides>
  <Notes>0</Notes>
  <HiddenSlides>0</HiddenSlides>
  <MMClips>0</MMClips>
  <ScaleCrop>false</ScaleCrop>
  <HeadingPairs>
    <vt:vector size="4" baseType="variant">
      <vt:variant>
        <vt:lpstr>Theme</vt:lpstr>
      </vt:variant>
      <vt:variant>
        <vt:i4>4</vt:i4>
      </vt:variant>
      <vt:variant>
        <vt:lpstr>Slide Titles</vt:lpstr>
      </vt:variant>
      <vt:variant>
        <vt:i4>11</vt:i4>
      </vt:variant>
    </vt:vector>
  </HeadingPairs>
  <TitlesOfParts>
    <vt:vector size="15" baseType="lpstr">
      <vt:lpstr>Office Theme</vt:lpstr>
      <vt:lpstr>3_Office Theme</vt:lpstr>
      <vt:lpstr>1_Office Theme</vt:lpstr>
      <vt:lpstr>2_Office Theme</vt:lpstr>
      <vt:lpstr>THÁNH VỊNH 97 LỄ ĐỨC MẸ VÔ NHIỄM NGUYÊN TỘI LM KIM LONG</vt:lpstr>
      <vt:lpstr>Đk: Hát lên khúc tân ca mừng Thiên Chúa vì Ngài đã thực hiện biết bao kỳ công.</vt:lpstr>
      <vt:lpstr>Tk1: Hát lên một khúc tân ca ngợi khen Chúa Trời, vì Chúa đã tạo tác biết bao kỳ công. Nhờ tay thực uy dũng Ngài đã vinh thắng, vinh thắng nhờ cánh tay thánh thiện của Ngài.</vt:lpstr>
      <vt:lpstr>Đk: Hát lên khúc tân ca mừng Thiên Chúa vì Ngài đã thực hiện biết bao kỳ công.</vt:lpstr>
      <vt:lpstr>Tk2: Chúa nay dọi chiếu trên ta hồng ân cứu độ. Mạc khải cùng vạn quốc đức công bình đây. Tình thương, lòng trung tín rầy Ngài đã nhớ, ban xuống nhà Ích-diên, chính dân riêng Ngài.</vt:lpstr>
      <vt:lpstr>Đk: Hát lên khúc tân ca mừng Thiên Chúa vì Ngài đã thực hiện biết bao kỳ công.</vt:lpstr>
      <vt:lpstr>Tk3: Khắp nơi toàn cõi dương gian rầy đã ngắm nhìn. Nhìn Chúa dùng quyền phép cứu độ trần gian. Nào mau ngợi khen Chúa, địa cầu muôn nơi, vui sướng đàn hát lên, hỉ hoan reo hò.</vt:lpstr>
      <vt:lpstr>Đk: Hát lên khúc tân ca mừng Thiên Chúa vì Ngài đã thực hiện biết bao kỳ công.</vt:lpstr>
      <vt:lpstr>PowerPoint Presentation</vt:lpstr>
      <vt:lpstr>Kính mừng Ma-ri-a đầy ơn phúc, Chúa ở cùng Mẹ, Mẹ diễm phúc hơn các phụ nữ.</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THÁNH VỊNH 79 CHÚA NHẬT I MÙA VỌNG NĂM B LM KIM LONG</dc:title>
  <dc:creator>Hung Nam</dc:creator>
  <cp:lastModifiedBy>Hung Nam</cp:lastModifiedBy>
  <cp:revision>18</cp:revision>
  <dcterms:created xsi:type="dcterms:W3CDTF">2023-12-12T06:39:41Z</dcterms:created>
  <dcterms:modified xsi:type="dcterms:W3CDTF">2023-12-12T08:03:56Z</dcterms:modified>
</cp:coreProperties>
</file>