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73" r:id="rId10"/>
    <p:sldId id="274" r:id="rId11"/>
    <p:sldId id="261" r:id="rId12"/>
    <p:sldId id="262" r:id="rId13"/>
    <p:sldId id="263"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97</a:t>
            </a:r>
            <a:br>
              <a:rPr lang="en-US" smtClean="0">
                <a:solidFill>
                  <a:srgbClr val="C00000"/>
                </a:solidFill>
              </a:rPr>
            </a:br>
            <a:r>
              <a:rPr lang="en-US" smtClean="0">
                <a:solidFill>
                  <a:srgbClr val="C00000"/>
                </a:solidFill>
              </a:rPr>
              <a:t>LỄ NGÀY GIÁNG SINH</a:t>
            </a:r>
            <a:br>
              <a:rPr lang="en-US" smtClean="0">
                <a:solidFill>
                  <a:srgbClr val="C00000"/>
                </a:solidFill>
              </a:rPr>
            </a:br>
            <a:r>
              <a:rPr lang="en-US" smtClean="0">
                <a:solidFill>
                  <a:srgbClr val="C00000"/>
                </a:solidFill>
              </a:rPr>
              <a:t>NĂM B</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smtClean="0">
                <a:solidFill>
                  <a:srgbClr val="002060"/>
                </a:solidFill>
              </a:rPr>
              <a:t>Toàn cõi đất này đã xem thấy ơn cứu độ của Thiên Chúa chúng ta.</a:t>
            </a:r>
            <a:endParaRPr lang="en-US" sz="6600">
              <a:solidFill>
                <a:srgbClr val="002060"/>
              </a:solidFill>
            </a:endParaRPr>
          </a:p>
        </p:txBody>
      </p:sp>
    </p:spTree>
    <p:extLst>
      <p:ext uri="{BB962C8B-B14F-4D97-AF65-F5344CB8AC3E}">
        <p14:creationId xmlns:p14="http://schemas.microsoft.com/office/powerpoint/2010/main" val="1155183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4800" smtClean="0">
                <a:solidFill>
                  <a:srgbClr val="002060"/>
                </a:solidFill>
              </a:rPr>
              <a:t>Ngày thánh đã rọi sáng trên chúng ta, hỡi muôn dân hãy đến thờ lạy Chúa, vì hôm nay ánh sáng huy hoàng đã chiếu tỏa khắp địa cầu.</a:t>
            </a:r>
            <a:endParaRPr lang="en-US" sz="4000">
              <a:solidFill>
                <a:srgbClr val="002060"/>
              </a:solidFill>
            </a:endParaRPr>
          </a:p>
        </p:txBody>
      </p:sp>
      <p:sp>
        <p:nvSpPr>
          <p:cNvPr id="3" name="Rectangle 2"/>
          <p:cNvSpPr/>
          <p:nvPr/>
        </p:nvSpPr>
        <p:spPr>
          <a:xfrm>
            <a:off x="76200" y="133350"/>
            <a:ext cx="50292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a:solidFill>
                  <a:srgbClr val="002060"/>
                </a:solidFill>
              </a:rPr>
              <a:t> </a:t>
            </a:r>
            <a:r>
              <a:rPr lang="vi-VN" sz="6600" smtClean="0">
                <a:solidFill>
                  <a:srgbClr val="002060"/>
                </a:solidFill>
              </a:rPr>
              <a:t>Toàn cõi đất này đã xem thấy ơn cứu độ của Thiên Chúa chúng ta.</a:t>
            </a:r>
            <a:endParaRPr lang="en-US" sz="66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smtClean="0">
                <a:solidFill>
                  <a:srgbClr val="002060"/>
                </a:solidFill>
              </a:rPr>
              <a:t>Hát lên một khúc tân ca ngợi khen Chúa Trời. Vì Chúa đã tạo tác biết bao kỳ công. Nhờ tay thực uy dũng Ngài đã vinh thắng, vinh thắng nhờ cánh tay thánh thiện của Ngài.</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smtClean="0">
                <a:solidFill>
                  <a:srgbClr val="002060"/>
                </a:solidFill>
              </a:rPr>
              <a:t>Toàn cõi đất này đã xem thấy ơn cứu độ của Thiên Chúa chúng ta.</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Tk2:</a:t>
            </a:r>
            <a:r>
              <a:rPr lang="en-US" sz="4800">
                <a:solidFill>
                  <a:srgbClr val="002060"/>
                </a:solidFill>
              </a:rPr>
              <a:t> </a:t>
            </a:r>
            <a:r>
              <a:rPr lang="vi-VN" sz="4800" smtClean="0">
                <a:solidFill>
                  <a:srgbClr val="002060"/>
                </a:solidFill>
              </a:rPr>
              <a:t>Chúa nay dọi chiếu trên ta hồng ân cứu độ. Mạc khải cùng vạn quốc đức công bình đây. Tình thương, lòn trung tín rầy Ngài lại nhớ, ban xuống nhà Ích-diên, chính dân riêng Ngài.</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smtClean="0">
                <a:solidFill>
                  <a:srgbClr val="002060"/>
                </a:solidFill>
              </a:rPr>
              <a:t>Toàn cõi đất này đã xem thấy ơn cứu độ của Thiên Chúa chúng ta.</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u="sng" smtClean="0">
                <a:solidFill>
                  <a:srgbClr val="C00000"/>
                </a:solidFill>
              </a:rPr>
              <a:t>Tk3:</a:t>
            </a:r>
            <a:r>
              <a:rPr lang="en-US" sz="4800" smtClean="0">
                <a:solidFill>
                  <a:srgbClr val="002060"/>
                </a:solidFill>
              </a:rPr>
              <a:t> </a:t>
            </a:r>
            <a:r>
              <a:rPr lang="vi-VN" sz="4800" smtClean="0">
                <a:solidFill>
                  <a:srgbClr val="002060"/>
                </a:solidFill>
              </a:rPr>
              <a:t>Khắp nơi toàn cõi dương gian rầy đã ngắm nhìn. Nhìn Chúa dùng quyền phép cứu độ trần gian. Nào mau ngợi khen Chúa, địa cầu muôn nơi, vui sướng đàn hát lên, hỉ hoan reo hò.</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smtClean="0">
                <a:solidFill>
                  <a:srgbClr val="002060"/>
                </a:solidFill>
              </a:rPr>
              <a:t>Toàn cõi đất này đã xem thấy ơn cứu độ của Thiên Chúa chúng ta.</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Tk4:</a:t>
            </a:r>
            <a:r>
              <a:rPr lang="en-US" sz="4800" smtClean="0">
                <a:solidFill>
                  <a:srgbClr val="002060"/>
                </a:solidFill>
              </a:rPr>
              <a:t> </a:t>
            </a:r>
            <a:r>
              <a:rPr lang="vi-VN" sz="4800" smtClean="0">
                <a:solidFill>
                  <a:srgbClr val="002060"/>
                </a:solidFill>
              </a:rPr>
              <a:t>Hãy mau đàn hát lên đi mừng vui kính Ngài, hòa khúc hạc cầm trổi, cất cao giọng ca. Kèn vang điệu réo rắt hòa chen tiếng ốc, dâng Chúa, vị quốc vương để tung hô Ngài.</a:t>
            </a:r>
            <a:endParaRPr lang="en-US" sz="4800">
              <a:solidFill>
                <a:srgbClr val="002060"/>
              </a:solidFill>
            </a:endParaRPr>
          </a:p>
        </p:txBody>
      </p:sp>
    </p:spTree>
    <p:extLst>
      <p:ext uri="{BB962C8B-B14F-4D97-AF65-F5344CB8AC3E}">
        <p14:creationId xmlns:p14="http://schemas.microsoft.com/office/powerpoint/2010/main" val="1470455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306</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THÁNH VỊNH 97 LỄ NGÀY GIÁNG SINH NĂM B LM KIM LONG</vt:lpstr>
      <vt:lpstr>Đk: Toàn cõi đất này đã xem thấy ơn cứu độ của Thiên Chúa chúng ta.</vt:lpstr>
      <vt:lpstr>Tk1: Hát lên một khúc tân ca ngợi khen Chúa Trời. Vì Chúa đã tạo tác biết bao kỳ công. Nhờ tay thực uy dũng Ngài đã vinh thắng, vinh thắng nhờ cánh tay thánh thiện của Ngài.</vt:lpstr>
      <vt:lpstr>Đk: Toàn cõi đất này đã xem thấy ơn cứu độ của Thiên Chúa chúng ta.</vt:lpstr>
      <vt:lpstr>Tk2: Chúa nay dọi chiếu trên ta hồng ân cứu độ. Mạc khải cùng vạn quốc đức công bình đây. Tình thương, lòn trung tín rầy Ngài lại nhớ, ban xuống nhà Ích-diên, chính dân riêng Ngài.</vt:lpstr>
      <vt:lpstr>Đk: Toàn cõi đất này đã xem thấy ơn cứu độ của Thiên Chúa chúng ta.</vt:lpstr>
      <vt:lpstr>Tk3: Khắp nơi toàn cõi dương gian rầy đã ngắm nhìn. Nhìn Chúa dùng quyền phép cứu độ trần gian. Nào mau ngợi khen Chúa, địa cầu muôn nơi, vui sướng đàn hát lên, hỉ hoan reo hò.</vt:lpstr>
      <vt:lpstr>Đk: Toàn cõi đất này đã xem thấy ơn cứu độ của Thiên Chúa chúng ta.</vt:lpstr>
      <vt:lpstr>Tk4: Hãy mau đàn hát lên đi mừng vui kính Ngài, hòa khúc hạc cầm trổi, cất cao giọng ca. Kèn vang điệu réo rắt hòa chen tiếng ốc, dâng Chúa, vị quốc vương để tung hô Ngài.</vt:lpstr>
      <vt:lpstr>Đk: Toàn cõi đất này đã xem thấy ơn cứu độ của Thiên Chúa chúng ta.</vt:lpstr>
      <vt:lpstr>PowerPoint Presentation</vt:lpstr>
      <vt:lpstr>Ngày thánh đã rọi sáng trên chúng ta, hỡi muôn dân hãy đến thờ lạy Chúa, vì hôm nay ánh sáng huy hoàng đã chiếu tỏa khắp địa cầu.</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8</cp:revision>
  <dcterms:created xsi:type="dcterms:W3CDTF">2023-12-12T06:39:41Z</dcterms:created>
  <dcterms:modified xsi:type="dcterms:W3CDTF">2023-12-12T07:22:57Z</dcterms:modified>
</cp:coreProperties>
</file>