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</p:sldMasterIdLst>
  <p:sldIdLst>
    <p:sldId id="256" r:id="rId6"/>
    <p:sldId id="257" r:id="rId7"/>
    <p:sldId id="258" r:id="rId8"/>
    <p:sldId id="281" r:id="rId9"/>
    <p:sldId id="259" r:id="rId10"/>
    <p:sldId id="282" r:id="rId11"/>
    <p:sldId id="276" r:id="rId12"/>
    <p:sldId id="283" r:id="rId13"/>
    <p:sldId id="261" r:id="rId14"/>
    <p:sldId id="262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( Is 12 )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THÁNH TÂM CHÚA GIÊ-SU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B</a:t>
            </a:r>
            <a:r>
              <a:rPr lang="en-US">
                <a:solidFill>
                  <a:srgbClr val="C00000"/>
                </a:solidFill>
              </a:rPr>
              <a:t/>
            </a:r>
            <a:br>
              <a:rPr lang="en-US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77074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rgbClr val="002060"/>
                </a:solidFill>
              </a:rPr>
              <a:t>Thiên Chúa đã yêu thương chúng ta trước và đã sai Con Một mình đến hy sinh đền thay tội lỗi của chúng </a:t>
            </a:r>
            <a:r>
              <a:rPr lang="vi-VN" sz="5400">
                <a:solidFill>
                  <a:srgbClr val="002060"/>
                </a:solidFill>
              </a:rPr>
              <a:t>ta</a:t>
            </a:r>
            <a:r>
              <a:rPr lang="vi-VN" sz="5400" smtClean="0">
                <a:solidFill>
                  <a:srgbClr val="002060"/>
                </a:solidFill>
              </a:rPr>
              <a:t>.</a:t>
            </a:r>
            <a:endParaRPr lang="vi-VN" sz="54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C00000"/>
                </a:solidFill>
              </a:rPr>
              <a:t>Alleluia…</a:t>
            </a:r>
            <a:endParaRPr lang="en-US" sz="4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Đây Thiên Chúa, Đấng cứu độ tôi, Tôi tin tưởng và không sợ hãi chi, Vì Chúa chính là sức mạnh, Đấng tôi ca mừng, Ngài từng cứu độ tôi.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Hân hoan tới múc nước tận suối, suối cứu độ và cảm tạ Chúa đi. Cầu khấn Chúa và tỏ bày giữa muôn dân rằng: Sự nghiệp Chúa huyền siêu.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 smtClean="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Uy công Chúa hãy hát mừng luôn, Cao rao để trần gian cùng ngắm trông. Vì Đấng Thánh thật vĩ đại của Is-ra-el, Si-on hãy reo hò.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Các bạn hãy vui mừng múc nước tận nguồn suối Đấng cứu độ.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205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1_Office Theme</vt:lpstr>
      <vt:lpstr>2_Office Theme</vt:lpstr>
      <vt:lpstr>3_Office Theme</vt:lpstr>
      <vt:lpstr>4_Office Theme</vt:lpstr>
      <vt:lpstr>THÁNH VỊNH ( Is 12 ) LỄ THÁNH TÂM CHÚA GIÊ-SU  NĂM B LM KIM LONG</vt:lpstr>
      <vt:lpstr>Đk: Các bạn hãy vui mừng múc nước tận nguồn suối Đấng cứu độ.</vt:lpstr>
      <vt:lpstr>Tk1: Đây Thiên Chúa, Đấng cứu độ tôi, Tôi tin tưởng và không sợ hãi chi, Vì Chúa chính là sức mạnh, Đấng tôi ca mừng, Ngài từng cứu độ tôi.</vt:lpstr>
      <vt:lpstr>Đk: Các bạn hãy vui mừng múc nước tận nguồn suối Đấng cứu độ.</vt:lpstr>
      <vt:lpstr>Tk2: Hân hoan tới múc nước tận suối, suối cứu độ và cảm tạ Chúa đi. Cầu khấn Chúa và tỏ bày giữa muôn dân rằng: Sự nghiệp Chúa huyền siêu.</vt:lpstr>
      <vt:lpstr>Đk: Các bạn hãy vui mừng múc nước tận nguồn suối Đấng cứu độ.</vt:lpstr>
      <vt:lpstr>Tk3: Uy công Chúa hãy hát mừng luôn, Cao rao để trần gian cùng ngắm trông. Vì Đấng Thánh thật vĩ đại của Is-ra-el, Si-on hãy reo hò.</vt:lpstr>
      <vt:lpstr>Đk: Các bạn hãy vui mừng múc nước tận nguồn suối Đấng cứu độ.</vt:lpstr>
      <vt:lpstr>PowerPoint Presentation</vt:lpstr>
      <vt:lpstr>Thiên Chúa đã yêu thương chúng ta trước và đã sai Con Một mình đến hy sinh đền thay tội lỗi của chúng ta.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67</cp:revision>
  <dcterms:created xsi:type="dcterms:W3CDTF">2023-12-12T06:39:41Z</dcterms:created>
  <dcterms:modified xsi:type="dcterms:W3CDTF">2023-12-12T14:42:11Z</dcterms:modified>
</cp:coreProperties>
</file>