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924" r:id="rId7"/>
    <p:sldMasterId id="2147483956" r:id="rId8"/>
    <p:sldMasterId id="2147483968" r:id="rId9"/>
    <p:sldMasterId id="2147483980" r:id="rId10"/>
    <p:sldMasterId id="2147483992" r:id="rId11"/>
    <p:sldMasterId id="2147484004" r:id="rId12"/>
    <p:sldMasterId id="2147484016" r:id="rId13"/>
    <p:sldMasterId id="2147484028" r:id="rId14"/>
    <p:sldMasterId id="2147484040" r:id="rId15"/>
    <p:sldMasterId id="2147484052" r:id="rId16"/>
    <p:sldMasterId id="2147484064" r:id="rId17"/>
    <p:sldMasterId id="2147484076" r:id="rId18"/>
    <p:sldMasterId id="2147484084" r:id="rId19"/>
    <p:sldMasterId id="2147484096" r:id="rId20"/>
  </p:sldMasterIdLst>
  <p:notesMasterIdLst>
    <p:notesMasterId r:id="rId206"/>
  </p:notesMasterIdLst>
  <p:sldIdLst>
    <p:sldId id="622" r:id="rId21"/>
    <p:sldId id="684" r:id="rId22"/>
    <p:sldId id="621" r:id="rId23"/>
    <p:sldId id="620" r:id="rId24"/>
    <p:sldId id="570" r:id="rId25"/>
    <p:sldId id="623" r:id="rId26"/>
    <p:sldId id="624" r:id="rId27"/>
    <p:sldId id="625" r:id="rId28"/>
    <p:sldId id="626" r:id="rId29"/>
    <p:sldId id="627" r:id="rId30"/>
    <p:sldId id="611" r:id="rId31"/>
    <p:sldId id="560" r:id="rId32"/>
    <p:sldId id="561" r:id="rId33"/>
    <p:sldId id="562" r:id="rId34"/>
    <p:sldId id="568" r:id="rId35"/>
    <p:sldId id="733" r:id="rId36"/>
    <p:sldId id="734" r:id="rId37"/>
    <p:sldId id="735" r:id="rId38"/>
    <p:sldId id="736" r:id="rId39"/>
    <p:sldId id="737" r:id="rId40"/>
    <p:sldId id="738" r:id="rId41"/>
    <p:sldId id="739" r:id="rId42"/>
    <p:sldId id="740" r:id="rId43"/>
    <p:sldId id="741" r:id="rId44"/>
    <p:sldId id="742" r:id="rId45"/>
    <p:sldId id="572" r:id="rId46"/>
    <p:sldId id="573" r:id="rId47"/>
    <p:sldId id="396" r:id="rId48"/>
    <p:sldId id="594" r:id="rId49"/>
    <p:sldId id="743" r:id="rId50"/>
    <p:sldId id="744" r:id="rId51"/>
    <p:sldId id="745" r:id="rId52"/>
    <p:sldId id="746" r:id="rId53"/>
    <p:sldId id="747" r:id="rId54"/>
    <p:sldId id="748" r:id="rId55"/>
    <p:sldId id="749" r:id="rId56"/>
    <p:sldId id="750" r:id="rId57"/>
    <p:sldId id="751" r:id="rId58"/>
    <p:sldId id="752" r:id="rId59"/>
    <p:sldId id="697" r:id="rId60"/>
    <p:sldId id="698" r:id="rId61"/>
    <p:sldId id="699" r:id="rId62"/>
    <p:sldId id="700" r:id="rId63"/>
    <p:sldId id="701" r:id="rId64"/>
    <p:sldId id="702" r:id="rId65"/>
    <p:sldId id="703" r:id="rId66"/>
    <p:sldId id="704" r:id="rId67"/>
    <p:sldId id="753" r:id="rId68"/>
    <p:sldId id="754" r:id="rId69"/>
    <p:sldId id="755" r:id="rId70"/>
    <p:sldId id="756" r:id="rId71"/>
    <p:sldId id="757" r:id="rId72"/>
    <p:sldId id="758" r:id="rId73"/>
    <p:sldId id="759" r:id="rId74"/>
    <p:sldId id="760" r:id="rId75"/>
    <p:sldId id="761" r:id="rId76"/>
    <p:sldId id="762" r:id="rId77"/>
    <p:sldId id="705" r:id="rId78"/>
    <p:sldId id="706" r:id="rId79"/>
    <p:sldId id="707" r:id="rId80"/>
    <p:sldId id="708" r:id="rId81"/>
    <p:sldId id="709" r:id="rId82"/>
    <p:sldId id="710" r:id="rId83"/>
    <p:sldId id="711" r:id="rId84"/>
    <p:sldId id="712" r:id="rId85"/>
    <p:sldId id="763" r:id="rId86"/>
    <p:sldId id="764" r:id="rId87"/>
    <p:sldId id="765" r:id="rId88"/>
    <p:sldId id="766" r:id="rId89"/>
    <p:sldId id="767" r:id="rId90"/>
    <p:sldId id="768" r:id="rId91"/>
    <p:sldId id="769" r:id="rId92"/>
    <p:sldId id="770" r:id="rId93"/>
    <p:sldId id="771" r:id="rId94"/>
    <p:sldId id="772" r:id="rId95"/>
    <p:sldId id="549" r:id="rId96"/>
    <p:sldId id="427" r:id="rId97"/>
    <p:sldId id="501" r:id="rId98"/>
    <p:sldId id="599" r:id="rId99"/>
    <p:sldId id="421" r:id="rId100"/>
    <p:sldId id="600" r:id="rId101"/>
    <p:sldId id="422" r:id="rId102"/>
    <p:sldId id="601" r:id="rId103"/>
    <p:sldId id="773" r:id="rId104"/>
    <p:sldId id="774" r:id="rId105"/>
    <p:sldId id="775" r:id="rId106"/>
    <p:sldId id="776" r:id="rId107"/>
    <p:sldId id="777" r:id="rId108"/>
    <p:sldId id="778" r:id="rId109"/>
    <p:sldId id="779" r:id="rId110"/>
    <p:sldId id="780" r:id="rId111"/>
    <p:sldId id="781" r:id="rId112"/>
    <p:sldId id="782" r:id="rId113"/>
    <p:sldId id="426" r:id="rId114"/>
    <p:sldId id="783" r:id="rId115"/>
    <p:sldId id="784" r:id="rId116"/>
    <p:sldId id="785" r:id="rId117"/>
    <p:sldId id="786" r:id="rId118"/>
    <p:sldId id="787" r:id="rId119"/>
    <p:sldId id="788" r:id="rId120"/>
    <p:sldId id="789" r:id="rId121"/>
    <p:sldId id="790" r:id="rId122"/>
    <p:sldId id="791" r:id="rId123"/>
    <p:sldId id="792" r:id="rId124"/>
    <p:sldId id="803" r:id="rId125"/>
    <p:sldId id="804" r:id="rId126"/>
    <p:sldId id="805" r:id="rId127"/>
    <p:sldId id="818" r:id="rId128"/>
    <p:sldId id="819" r:id="rId129"/>
    <p:sldId id="820" r:id="rId130"/>
    <p:sldId id="821" r:id="rId131"/>
    <p:sldId id="822" r:id="rId132"/>
    <p:sldId id="823" r:id="rId133"/>
    <p:sldId id="824" r:id="rId134"/>
    <p:sldId id="825" r:id="rId135"/>
    <p:sldId id="826" r:id="rId136"/>
    <p:sldId id="827" r:id="rId137"/>
    <p:sldId id="828" r:id="rId138"/>
    <p:sldId id="829" r:id="rId139"/>
    <p:sldId id="830" r:id="rId140"/>
    <p:sldId id="831" r:id="rId141"/>
    <p:sldId id="832" r:id="rId142"/>
    <p:sldId id="815" r:id="rId143"/>
    <p:sldId id="816" r:id="rId144"/>
    <p:sldId id="817" r:id="rId145"/>
    <p:sldId id="586" r:id="rId146"/>
    <p:sldId id="587" r:id="rId147"/>
    <p:sldId id="432" r:id="rId148"/>
    <p:sldId id="550" r:id="rId149"/>
    <p:sldId id="588" r:id="rId150"/>
    <p:sldId id="602" r:id="rId151"/>
    <p:sldId id="603" r:id="rId152"/>
    <p:sldId id="618" r:id="rId153"/>
    <p:sldId id="793" r:id="rId154"/>
    <p:sldId id="794" r:id="rId155"/>
    <p:sldId id="795" r:id="rId156"/>
    <p:sldId id="796" r:id="rId157"/>
    <p:sldId id="797" r:id="rId158"/>
    <p:sldId id="798" r:id="rId159"/>
    <p:sldId id="799" r:id="rId160"/>
    <p:sldId id="800" r:id="rId161"/>
    <p:sldId id="801" r:id="rId162"/>
    <p:sldId id="802" r:id="rId163"/>
    <p:sldId id="806" r:id="rId164"/>
    <p:sldId id="807" r:id="rId165"/>
    <p:sldId id="808" r:id="rId166"/>
    <p:sldId id="809" r:id="rId167"/>
    <p:sldId id="810" r:id="rId168"/>
    <p:sldId id="811" r:id="rId169"/>
    <p:sldId id="812" r:id="rId170"/>
    <p:sldId id="813" r:id="rId171"/>
    <p:sldId id="814" r:id="rId172"/>
    <p:sldId id="590" r:id="rId173"/>
    <p:sldId id="591" r:id="rId174"/>
    <p:sldId id="592" r:id="rId175"/>
    <p:sldId id="513" r:id="rId176"/>
    <p:sldId id="467" r:id="rId177"/>
    <p:sldId id="604" r:id="rId178"/>
    <p:sldId id="605" r:id="rId179"/>
    <p:sldId id="374" r:id="rId180"/>
    <p:sldId id="606" r:id="rId181"/>
    <p:sldId id="607" r:id="rId182"/>
    <p:sldId id="516" r:id="rId183"/>
    <p:sldId id="608" r:id="rId184"/>
    <p:sldId id="609" r:id="rId185"/>
    <p:sldId id="616" r:id="rId186"/>
    <p:sldId id="689" r:id="rId187"/>
    <p:sldId id="833" r:id="rId188"/>
    <p:sldId id="615" r:id="rId189"/>
    <p:sldId id="445" r:id="rId190"/>
    <p:sldId id="441" r:id="rId191"/>
    <p:sldId id="442" r:id="rId192"/>
    <p:sldId id="610" r:id="rId193"/>
    <p:sldId id="834" r:id="rId194"/>
    <p:sldId id="835" r:id="rId195"/>
    <p:sldId id="836" r:id="rId196"/>
    <p:sldId id="837" r:id="rId197"/>
    <p:sldId id="838" r:id="rId198"/>
    <p:sldId id="839" r:id="rId199"/>
    <p:sldId id="840" r:id="rId200"/>
    <p:sldId id="841" r:id="rId201"/>
    <p:sldId id="842" r:id="rId202"/>
    <p:sldId id="843" r:id="rId203"/>
    <p:sldId id="617" r:id="rId204"/>
    <p:sldId id="619" r:id="rId2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598" y="-672"/>
      </p:cViewPr>
      <p:guideLst>
        <p:guide orient="horz" pos="1620"/>
        <p:guide pos="2880"/>
      </p:guideLst>
    </p:cSldViewPr>
  </p:slideViewPr>
  <p:outlineViewPr>
    <p:cViewPr>
      <p:scale>
        <a:sx n="33" d="100"/>
        <a:sy n="33" d="100"/>
      </p:scale>
      <p:origin x="53" y="296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6" Type="http://schemas.openxmlformats.org/officeDocument/2006/relationships/slideMaster" Target="slideMasters/slideMaster6.xml"/><Relationship Id="rId23" Type="http://schemas.openxmlformats.org/officeDocument/2006/relationships/slide" Target="slides/slide3.xml"/><Relationship Id="rId119" Type="http://schemas.openxmlformats.org/officeDocument/2006/relationships/slide" Target="slides/slide99.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89.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199" Type="http://schemas.openxmlformats.org/officeDocument/2006/relationships/slide" Target="slides/slide179.xml"/><Relationship Id="rId203" Type="http://schemas.openxmlformats.org/officeDocument/2006/relationships/slide" Target="slides/slide183.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theme" Target="theme/theme1.xml"/><Relationship Id="rId190" Type="http://schemas.openxmlformats.org/officeDocument/2006/relationships/slide" Target="slides/slide170.xml"/><Relationship Id="rId204"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tableStyles" Target="tableStyles.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202"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 Target="slides/slide19.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0C020-4452-4DAD-8151-AD7C076F224C}"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29560-650F-4321-8EB9-1E4A6AB67F96}" type="slidenum">
              <a:rPr lang="en-US" smtClean="0"/>
              <a:t>‹#›</a:t>
            </a:fld>
            <a:endParaRPr lang="en-US"/>
          </a:p>
        </p:txBody>
      </p:sp>
    </p:spTree>
    <p:extLst>
      <p:ext uri="{BB962C8B-B14F-4D97-AF65-F5344CB8AC3E}">
        <p14:creationId xmlns:p14="http://schemas.microsoft.com/office/powerpoint/2010/main" val="93060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921211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628191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6787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89656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279419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207340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1848930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9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2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09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225218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9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2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09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41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9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2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09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3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9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2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23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1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257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40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73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79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27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44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19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21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90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878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A8A26-94CE-45C4-D46E-395AF27F82C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A1C47F41-E332-E6E5-1DA8-18C14319FF2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5C8C02FA-9050-B2AC-301F-026EF3CCA293}"/>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98C18D1-2C07-DAC2-3EE3-4A0CB01DF0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A40CAC-A969-DD01-58E2-44E635C8A4F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2665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AA0A0-00F9-CB31-9A9D-38C44EA18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F6B25C-9397-BCB3-D0CF-50376A4208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785180-1F0A-0769-A354-C33373C2F2A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641FBF6-DEDF-EA9C-1325-4AE80E069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089A673-F947-67F4-7A84-69A6A03DDE5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284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167DE-4D43-6764-6A58-F9C282794C9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6EB7FB30-1F04-2B6A-A2C1-241B4DE18D5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2759388-57DB-A448-B955-53D5121ECF11}"/>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6BFB459-4ABF-A8D2-5E3A-50D30903A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9C7DFD-C5B4-733E-ECD2-1C23515859D4}"/>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4326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074F5-B908-0DCE-75A7-54BE604DB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9C940D-0082-308F-4425-18BD2947ED9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8B9FE1F-5D5B-F34C-B3B1-8F63806B0D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9D1F1EB-B39D-85E2-BADC-986EEF0143D8}"/>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156D3E-4B6F-77B0-1968-44E578AE3C6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B684E4A-F47A-1F78-11F1-081202B79533}"/>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126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F71525-AE84-B756-64C7-092DA93F9EB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587E0CC-B651-D347-B625-1CF1CF27095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1A99258-FE47-B431-3AE1-A23454FA21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6AA572A-2960-29AA-73B0-8AAB9E1C65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AEC2974-EB1C-E41C-C3D6-4EB77486AD7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D1E7C3F-444B-81AB-7570-5DC66672595A}"/>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65F9A5C-FC58-CFE0-31BB-5E8DCF06117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F88702D-64F2-C204-562B-F32932E60B1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5823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4AE4EC-DB06-AF35-3FAF-4B4FBF9A1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1281C37-F5AC-B238-768C-88BF7EC77EF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694F23B-32EA-89DC-293E-CA76F636E94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E717CFF-81A0-4915-48CD-AC98DEC0C1DB}"/>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5580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B134559-C223-7CB9-4949-B695F206CB8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F219E6-544F-06A2-1FB4-6BE1104C40A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C4A4B7-F60B-1378-5AB5-80DFA082CBE0}"/>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2572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8E4ADE-FAFF-F090-A6FF-74B4B031AC4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CC2C4471-4EDA-2D27-F67B-65DC334D27D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28F27F-D915-1086-4670-5AE6404564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93802B4E-6A3F-4133-59D3-67708921F7A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829EE-5F46-56D6-945E-00F6A75CAF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5B95C77-3FBB-1C35-ECEC-505A25AC5E9D}"/>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958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218DAF-F9BC-2581-6641-288514ED59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C6D5A6E-0A6A-E1D3-D384-0BA0C688541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2D17733-0B49-B3B3-18D3-59837551B4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59203AE-0BF1-3611-116F-D3C5EE6AF1F0}"/>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24D893D-E5E8-E3E1-0306-08F2B08A18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515F421-1D83-A376-808B-EBA055486D2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34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01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72DBB2-1C88-C6D4-194F-3C6AFE1E6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10A41C-7A01-7513-A2C8-E17E0564F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75B538-1B34-BCAA-98A4-5AB8F0147E3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95B813D-D874-0CB0-6753-0554EFA9E0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12AA575-AD17-A284-8855-C39CA877996F}"/>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2986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EFE3F5-3296-45DD-ABE1-57F25F1BB46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504C4E-8C15-93DC-BAD7-E5B56269C6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961C11-19E3-5987-4C4D-58B4718F174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8EAE1D5-D1DE-B809-7FD5-C58F2D0B03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1687B5-CF7B-A8A5-A818-83E0825FB8D1}"/>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6788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80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48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389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21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19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03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8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839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673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36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25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78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546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528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59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657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55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79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48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86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24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69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0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47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446819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9624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82773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062419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7489775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76277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03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7383982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7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32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18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762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41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6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36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887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273326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707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67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36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970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72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7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44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9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73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70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6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22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63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03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82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50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70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51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33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26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22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66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287672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605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44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768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985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77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47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3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8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9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14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220690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73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90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3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26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75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77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47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3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8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9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36925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14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73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90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3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26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75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77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47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3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8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165984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9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14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73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90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3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26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75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304019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552707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7819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324557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5940095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1654204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0199642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808359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09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368415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9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2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09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09331-AC6C-4E67-B5A0-282A07293C90}" type="slidenum">
              <a:rPr lang="en-US" smtClean="0"/>
              <a:t>‹#›</a:t>
            </a:fld>
            <a:endParaRPr lang="en-US"/>
          </a:p>
        </p:txBody>
      </p:sp>
    </p:spTree>
    <p:extLst>
      <p:ext uri="{BB962C8B-B14F-4D97-AF65-F5344CB8AC3E}">
        <p14:creationId xmlns:p14="http://schemas.microsoft.com/office/powerpoint/2010/main" val="4151857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5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93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2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09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78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51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jp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jp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jp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jp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2.jp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jp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3.jp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5" Type="http://schemas.openxmlformats.org/officeDocument/2006/relationships/slideLayout" Target="../slideLayouts/slideLayout188.xml"/><Relationship Id="rId4" Type="http://schemas.openxmlformats.org/officeDocument/2006/relationships/slideLayout" Target="../slideLayouts/slideLayout187.xml"/><Relationship Id="rId9" Type="http://schemas.openxmlformats.org/officeDocument/2006/relationships/image" Target="../media/image3.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jp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t>1/4/2025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t>‹#›</a:t>
            </a:fld>
            <a:endParaRPr lang="en-US"/>
          </a:p>
        </p:txBody>
      </p:sp>
    </p:spTree>
    <p:extLst>
      <p:ext uri="{BB962C8B-B14F-4D97-AF65-F5344CB8AC3E}">
        <p14:creationId xmlns:p14="http://schemas.microsoft.com/office/powerpoint/2010/main" val="3063467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1742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1742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17428"/>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1742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859407"/>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A5EC8C-67BA-2E76-D977-39E75E3B9C5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01428ED-96CA-E012-96BF-EDF86A066D1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2838BF-5075-D67A-0CE8-50574FD7EA9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E3FDA71-3E66-42AE-9876-61A4C51ABF18}" type="datetimeFigureOut">
              <a:rPr lang="en-US" smtClean="0">
                <a:solidFill>
                  <a:prstClr val="black">
                    <a:tint val="75000"/>
                  </a:prstClr>
                </a:solidFill>
              </a:rPr>
              <a:pPr defTabSz="685800"/>
              <a:t>1/4/2025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921E499-AA1A-AFCF-E2ED-9D30F5F281E3}"/>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8D80AC-65E0-2302-ABD0-09F3C79F8CA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B29B2A-B8EB-4BBF-BDDD-80C06B9BFE5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0975325"/>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23268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18107"/>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54213869"/>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33637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780D3A-F9B1-4E06-8497-5FDA6DAD9F39}"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D94259-B4C3-4BF0-AABA-28B4D9556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69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78654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989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51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51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51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85461663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1742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103D69-15DE-4EE9-B54D-288A833829CB}" type="datetimeFigureOut">
              <a:rPr lang="en-US" smtClean="0">
                <a:solidFill>
                  <a:prstClr val="black">
                    <a:tint val="75000"/>
                  </a:prstClr>
                </a:solidFill>
              </a:rPr>
              <a:pPr/>
              <a:t>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109331-AC6C-4E67-B5A0-282A07293C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1742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3.xml"/></Relationships>
</file>

<file path=ppt/slides/_rels/slide10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4.xml"/></Relationships>
</file>

<file path=ppt/slides/_rels/slide1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3.xml"/></Relationships>
</file>

<file path=ppt/slides/_rels/slide1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1.xml"/></Relationships>
</file>

<file path=ppt/slides/_rels/slide1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1.xml"/></Relationships>
</file>

<file path=ppt/slides/_rels/slide1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40.xml"/></Relationships>
</file>

<file path=ppt/slides/_rels/slide1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40.xml"/></Relationships>
</file>

<file path=ppt/slides/_rels/slide1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40.xml"/></Relationships>
</file>

<file path=ppt/slides/_rels/slide1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157.xml"/></Relationships>
</file>

<file path=ppt/slides/_rels/slide1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7.xml"/></Relationships>
</file>

<file path=ppt/slides/_rels/slide1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7.xml"/></Relationships>
</file>

<file path=ppt/slides/_rels/slide1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7.xml"/></Relationships>
</file>

<file path=ppt/slides/_rels/slide1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7.xml"/></Relationships>
</file>

<file path=ppt/slides/_rels/slide1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4.xml"/></Relationships>
</file>

<file path=ppt/slides/_rels/slide1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74.xml"/></Relationships>
</file>

<file path=ppt/slides/_rels/slide1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02.xml"/></Relationships>
</file>

<file path=ppt/slides/_rels/slide1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02.xml"/></Relationships>
</file>

<file path=ppt/slides/_rels/slide1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202.xml"/></Relationships>
</file>

<file path=ppt/slides/_rels/slide1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02.xml"/></Relationships>
</file>

<file path=ppt/slides/_rels/slide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0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7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0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18.xml"/></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18.xml"/></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18.xml"/></Relationships>
</file>

<file path=ppt/slides/_rels/slide8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18.xml"/></Relationships>
</file>

<file path=ppt/slides/_rels/slide9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9.xml"/></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29.xml"/></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29.xml"/></Relationships>
</file>

<file path=ppt/slides/_rels/slide9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29.xml"/></Relationships>
</file>

<file path=ppt/slides/_rels/slide9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085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944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1811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58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593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5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8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4289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4289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4289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C00000"/>
                </a:solidFill>
                <a:effectLst/>
                <a:latin typeface="+mj-lt"/>
                <a:cs typeface="Times New Roman" pitchFamily="18" charset="0"/>
              </a:rPr>
              <a:t>KINH TIN KÍNH</a:t>
            </a:r>
          </a:p>
        </p:txBody>
      </p:sp>
    </p:spTree>
    <p:extLst>
      <p:ext uri="{BB962C8B-B14F-4D97-AF65-F5344CB8AC3E}">
        <p14:creationId xmlns:p14="http://schemas.microsoft.com/office/powerpoint/2010/main" val="3673560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i="1" dirty="0">
                <a:solidFill>
                  <a:srgbClr val="C00000"/>
                </a:solidFill>
                <a:effectLst/>
                <a:latin typeface="+mj-lt"/>
                <a:cs typeface="Times New Roman" pitchFamily="18" charset="0"/>
              </a:rPr>
              <a:t>Tôi tin kính một Thiên Chúa là Cha toàn năng, </a:t>
            </a:r>
            <a:r>
              <a:rPr lang="vi-VN" sz="6600" b="0" dirty="0">
                <a:solidFill>
                  <a:srgbClr val="002060"/>
                </a:solidFill>
                <a:effectLst/>
                <a:latin typeface="+mj-lt"/>
                <a:cs typeface="Times New Roman" pitchFamily="18" charset="0"/>
              </a:rPr>
              <a:t>Đấng tạo thành trời đất, muôn vật hữu hình và vô hình.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571424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09750"/>
            <a:ext cx="6035040" cy="1478280"/>
          </a:xfrm>
        </p:spPr>
        <p:txBody>
          <a:bodyPr>
            <a:noAutofit/>
          </a:bodyPr>
          <a:lstStyle/>
          <a:p>
            <a:r>
              <a:rPr lang="en-US" sz="6000" b="1" dirty="0" err="1">
                <a:solidFill>
                  <a:srgbClr val="FF0000"/>
                </a:solidFill>
                <a:effectLst/>
                <a:latin typeface="UTM American Sans" pitchFamily="18" charset="0"/>
                <a:cs typeface="Times New Roman" panose="02020603050405020304" pitchFamily="18" charset="0"/>
              </a:rPr>
              <a:t>Tập</a:t>
            </a:r>
            <a:r>
              <a:rPr lang="en-US" sz="6000" b="1" dirty="0">
                <a:solidFill>
                  <a:srgbClr val="FF0000"/>
                </a:solidFill>
                <a:effectLst/>
                <a:latin typeface="UTM American Sans" pitchFamily="18" charset="0"/>
                <a:cs typeface="Times New Roman" panose="02020603050405020304" pitchFamily="18" charset="0"/>
              </a:rPr>
              <a:t> </a:t>
            </a:r>
            <a:r>
              <a:rPr lang="en-US" sz="6000" b="1" dirty="0" err="1">
                <a:solidFill>
                  <a:srgbClr val="FF0000"/>
                </a:solidFill>
                <a:effectLst/>
                <a:latin typeface="UTM American Sans" pitchFamily="18" charset="0"/>
                <a:cs typeface="Times New Roman" panose="02020603050405020304" pitchFamily="18" charset="0"/>
              </a:rPr>
              <a:t>Hát</a:t>
            </a:r>
            <a:r>
              <a:rPr lang="en-US" sz="6000" b="1" dirty="0">
                <a:solidFill>
                  <a:srgbClr val="FF0000"/>
                </a:solidFill>
                <a:effectLst/>
                <a:latin typeface="UTM American Sans" pitchFamily="18" charset="0"/>
                <a:cs typeface="Times New Roman" panose="02020603050405020304" pitchFamily="18" charset="0"/>
              </a:rPr>
              <a:t> </a:t>
            </a:r>
            <a:r>
              <a:rPr lang="en-US" sz="6000" b="1" dirty="0" smtClean="0">
                <a:solidFill>
                  <a:srgbClr val="FF0000"/>
                </a:solidFill>
                <a:effectLst/>
                <a:latin typeface="UTM American Sans" pitchFamily="18" charset="0"/>
                <a:cs typeface="Times New Roman" panose="02020603050405020304" pitchFamily="18" charset="0"/>
              </a:rPr>
              <a:t/>
            </a:r>
            <a:br>
              <a:rPr lang="en-US" sz="6000" b="1" dirty="0" smtClean="0">
                <a:solidFill>
                  <a:srgbClr val="FF0000"/>
                </a:solidFill>
                <a:effectLst/>
                <a:latin typeface="UTM American Sans" pitchFamily="18" charset="0"/>
                <a:cs typeface="Times New Roman" panose="02020603050405020304" pitchFamily="18" charset="0"/>
              </a:rPr>
            </a:br>
            <a:r>
              <a:rPr lang="en-US" sz="6000" b="1" dirty="0" err="1" smtClean="0">
                <a:solidFill>
                  <a:srgbClr val="FF0000"/>
                </a:solidFill>
                <a:effectLst/>
                <a:latin typeface="UTM American Sans" pitchFamily="18" charset="0"/>
                <a:cs typeface="Times New Roman" panose="02020603050405020304" pitchFamily="18" charset="0"/>
              </a:rPr>
              <a:t>Cộng</a:t>
            </a:r>
            <a:r>
              <a:rPr lang="en-US" sz="6000" b="1" dirty="0" smtClean="0">
                <a:solidFill>
                  <a:srgbClr val="FF0000"/>
                </a:solidFill>
                <a:effectLst/>
                <a:latin typeface="UTM American Sans" pitchFamily="18" charset="0"/>
                <a:cs typeface="Times New Roman" panose="02020603050405020304" pitchFamily="18" charset="0"/>
              </a:rPr>
              <a:t> </a:t>
            </a:r>
            <a:r>
              <a:rPr lang="en-US" sz="6000" b="1" dirty="0" err="1">
                <a:solidFill>
                  <a:srgbClr val="FF0000"/>
                </a:solidFill>
                <a:effectLst/>
                <a:latin typeface="UTM American Sans" pitchFamily="18" charset="0"/>
                <a:cs typeface="Times New Roman" panose="02020603050405020304" pitchFamily="18" charset="0"/>
              </a:rPr>
              <a:t>Đoàn</a:t>
            </a:r>
            <a:endParaRPr lang="en-US" sz="6600" b="1" dirty="0">
              <a:solidFill>
                <a:srgbClr val="FF000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94660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002060"/>
                </a:solidFill>
                <a:effectLst/>
                <a:latin typeface="+mj-lt"/>
                <a:cs typeface="Times New Roman" pitchFamily="18" charset="0"/>
              </a:rPr>
              <a:t>Tôi</a:t>
            </a:r>
            <a:r>
              <a:rPr lang="en-US" sz="6600" b="0" dirty="0">
                <a:solidFill>
                  <a:srgbClr val="002060"/>
                </a:solidFill>
                <a:effectLst/>
                <a:latin typeface="+mj-lt"/>
                <a:cs typeface="Times New Roman" pitchFamily="18" charset="0"/>
              </a:rPr>
              <a:t> tin </a:t>
            </a:r>
            <a:r>
              <a:rPr lang="en-US" sz="6600" b="0" dirty="0" err="1">
                <a:solidFill>
                  <a:srgbClr val="002060"/>
                </a:solidFill>
                <a:effectLst/>
                <a:latin typeface="+mj-lt"/>
                <a:cs typeface="Times New Roman" pitchFamily="18" charset="0"/>
              </a:rPr>
              <a:t>kính</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một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Giêsu</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Kitô</a:t>
            </a:r>
            <a:r>
              <a:rPr lang="en-US" sz="6600" b="0" dirty="0">
                <a:solidFill>
                  <a:srgbClr val="002060"/>
                </a:solidFill>
                <a:effectLst/>
                <a:latin typeface="+mj-lt"/>
                <a:cs typeface="Times New Roman" pitchFamily="18" charset="0"/>
              </a:rPr>
              <a:t>, Con </a:t>
            </a:r>
            <a:r>
              <a:rPr lang="en-US" sz="6600" b="0" dirty="0" err="1">
                <a:solidFill>
                  <a:srgbClr val="002060"/>
                </a:solidFill>
                <a:effectLst/>
                <a:latin typeface="+mj-lt"/>
                <a:cs typeface="Times New Roman" pitchFamily="18" charset="0"/>
              </a:rPr>
              <a:t>Một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vi-VN" sz="6600" b="0" dirty="0">
                <a:solidFill>
                  <a:srgbClr val="002060"/>
                </a:solidFill>
                <a:effectLst/>
                <a:latin typeface="+mj-lt"/>
                <a:cs typeface="Times New Roman" pitchFamily="18" charset="0"/>
              </a:rPr>
              <a:t>Sinh bởi Đức Chúa Cha từ trước muôn đời.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366628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Người là Thiên Chúa bởi Thiên Chúa, Ánh Sáng bởi Ánh Sáng,</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thật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bởi</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thật</a:t>
            </a:r>
            <a:r>
              <a:rPr lang="en-US" sz="6600" b="0" dirty="0">
                <a:solidFill>
                  <a:srgbClr val="002060"/>
                </a:solidFill>
                <a:effectLst/>
                <a:latin typeface="+mj-lt"/>
                <a:cs typeface="Times New Roman" pitchFamily="18" charset="0"/>
              </a:rPr>
              <a:t>,</a:t>
            </a:r>
          </a:p>
        </p:txBody>
      </p:sp>
    </p:spTree>
    <p:extLst>
      <p:ext uri="{BB962C8B-B14F-4D97-AF65-F5344CB8AC3E}">
        <p14:creationId xmlns:p14="http://schemas.microsoft.com/office/powerpoint/2010/main" val="1373075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2060"/>
                </a:solidFill>
                <a:effectLst/>
                <a:latin typeface="+mj-lt"/>
              </a:rPr>
              <a:t>được sinh ra mà không phải được tạo thành, đồng bản thể với Đức Chúa Cha: nhờ Người mà muôn vật được tạo thành. </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517512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002060"/>
                </a:solidFill>
                <a:effectLst/>
                <a:latin typeface="+mj-lt"/>
              </a:rPr>
              <a:t>Vì loài người chúng ta và để cứu độ chúng ta,</a:t>
            </a:r>
            <a:r>
              <a:rPr lang="en-US" sz="7200" b="0" dirty="0">
                <a:solidFill>
                  <a:srgbClr val="002060"/>
                </a:solidFill>
                <a:effectLst/>
                <a:latin typeface="+mj-lt"/>
              </a:rPr>
              <a:t> </a:t>
            </a:r>
            <a:r>
              <a:rPr lang="vi-VN" sz="7200" b="0" dirty="0">
                <a:solidFill>
                  <a:srgbClr val="002060"/>
                </a:solidFill>
                <a:effectLst/>
                <a:latin typeface="+mj-lt"/>
                <a:cs typeface="Times New Roman" pitchFamily="18" charset="0"/>
              </a:rPr>
              <a:t>Người đã từ trời xuống thế. </a:t>
            </a:r>
            <a:endParaRPr lang="en-US" sz="72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41615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C000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1468074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00206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1067611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002060"/>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5923863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206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475626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002060"/>
                </a:solidFill>
                <a:effectLst/>
                <a:latin typeface="+mj-lt"/>
              </a:rPr>
              <a:t>Người được phụng thờ và tôn vinh cùng với Đức Chúa Cha và Đức Chúa Con: Người đã dùng các tiên tri mà phán dạy. </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623395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002060"/>
                </a:solidFill>
                <a:effectLst/>
                <a:latin typeface="+mj-lt"/>
              </a:rPr>
              <a:t>Tôi tin Hội Thánh duy nhất thánh thiện công giáo và tông truyền.</a:t>
            </a:r>
            <a:endParaRPr lang="en-US" sz="8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67879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300" b="1" u="sng" dirty="0" err="1">
                <a:solidFill>
                  <a:srgbClr val="C00000"/>
                </a:solidFill>
                <a:effectLst/>
                <a:latin typeface="UTM American Sans" pitchFamily="18" charset="0"/>
                <a:cs typeface="Times New Roman" pitchFamily="18" charset="0"/>
              </a:rPr>
              <a:t>Đk</a:t>
            </a:r>
            <a:r>
              <a:rPr lang="en-US" sz="7300" b="1" u="sng" dirty="0">
                <a:solidFill>
                  <a:srgbClr val="C00000"/>
                </a:solidFill>
                <a:effectLst/>
                <a:latin typeface="UTM American Sans" pitchFamily="18" charset="0"/>
                <a:cs typeface="Times New Roman" pitchFamily="18" charset="0"/>
              </a:rPr>
              <a:t>:</a:t>
            </a:r>
            <a:r>
              <a:rPr lang="en-US" sz="7300" b="1" dirty="0">
                <a:solidFill>
                  <a:srgbClr val="002060"/>
                </a:solidFill>
                <a:effectLst/>
                <a:latin typeface="UTM American Sans" pitchFamily="18" charset="0"/>
                <a:cs typeface="Times New Roman" pitchFamily="18" charset="0"/>
              </a:rPr>
              <a:t> </a:t>
            </a:r>
            <a:r>
              <a:rPr lang="en-US" sz="6700" b="1" dirty="0" err="1">
                <a:solidFill>
                  <a:srgbClr val="002060"/>
                </a:solidFill>
                <a:effectLst/>
                <a:latin typeface="UTM American Sans" pitchFamily="18" charset="0"/>
                <a:cs typeface="Times New Roman" panose="02020603050405020304" pitchFamily="18" charset="0"/>
              </a:rPr>
              <a:t>Lạy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là</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chúng</a:t>
            </a:r>
            <a:r>
              <a:rPr lang="en-US" sz="6700" b="1" dirty="0">
                <a:solidFill>
                  <a:srgbClr val="002060"/>
                </a:solidFill>
                <a:effectLst/>
                <a:latin typeface="UTM American Sans" pitchFamily="18" charset="0"/>
                <a:cs typeface="Times New Roman" panose="02020603050405020304" pitchFamily="18" charset="0"/>
              </a:rPr>
              <a:t> con, </a:t>
            </a:r>
            <a:r>
              <a:rPr lang="en-US" sz="6700" b="1" dirty="0" err="1">
                <a:solidFill>
                  <a:srgbClr val="002060"/>
                </a:solidFill>
                <a:effectLst/>
                <a:latin typeface="UTM American Sans" pitchFamily="18" charset="0"/>
                <a:cs typeface="Times New Roman" panose="02020603050405020304" pitchFamily="18" charset="0"/>
              </a:rPr>
              <a:t>lẫy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lừng</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thay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danh</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khắp</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trên</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địa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cầu</a:t>
            </a:r>
            <a:r>
              <a:rPr lang="en-US" sz="6700" b="1" dirty="0">
                <a:solidFill>
                  <a:srgbClr val="002060"/>
                </a:solidFill>
                <a:effectLst/>
                <a:latin typeface="UTM American Sans" pitchFamily="18" charset="0"/>
                <a:cs typeface="Times New Roman" panose="02020603050405020304" pitchFamily="18" charset="0"/>
              </a:rPr>
              <a:t>.</a:t>
            </a:r>
            <a:endParaRPr lang="en-US" sz="8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227475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Tôi tuyên xưng có một Phép Rửa để tha tội. Tôi trông đợi kẻ chết sống lại và sự</a:t>
            </a:r>
            <a:r>
              <a:rPr lang="en-US" sz="6600" b="0" dirty="0">
                <a:solidFill>
                  <a:srgbClr val="002060"/>
                </a:solidFill>
                <a:effectLst/>
                <a:latin typeface="+mj-lt"/>
                <a:cs typeface="Times New Roman" pitchFamily="18" charset="0"/>
              </a:rPr>
              <a:t> </a:t>
            </a:r>
            <a:r>
              <a:rPr lang="vi-VN" sz="6600" b="0" dirty="0">
                <a:solidFill>
                  <a:srgbClr val="002060"/>
                </a:solidFill>
                <a:effectLst/>
                <a:latin typeface="+mj-lt"/>
                <a:cs typeface="Times New Roman" pitchFamily="18" charset="0"/>
              </a:rPr>
              <a:t>sống đời sau. </a:t>
            </a:r>
            <a:r>
              <a:rPr lang="vi-VN" sz="6600" b="0" dirty="0">
                <a:solidFill>
                  <a:srgbClr val="C00000"/>
                </a:solidFill>
                <a:effectLst/>
                <a:latin typeface="+mj-lt"/>
                <a:cs typeface="Times New Roman" pitchFamily="18" charset="0"/>
              </a:rPr>
              <a:t>Amen.</a:t>
            </a:r>
            <a:endParaRPr lang="en-US" sz="66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3977996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7607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531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513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513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513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1657350"/>
            <a:ext cx="5779008" cy="1885967"/>
          </a:xfrm>
        </p:spPr>
        <p:txBody>
          <a:bodyPr>
            <a:normAutofit/>
          </a:bodyPr>
          <a:lstStyle/>
          <a:p>
            <a:r>
              <a:rPr lang="en-US" b="1" dirty="0" err="1" smtClean="0">
                <a:solidFill>
                  <a:srgbClr val="FF0000"/>
                </a:solidFill>
                <a:effectLst/>
                <a:latin typeface="UTM American Sans" pitchFamily="18" charset="0"/>
                <a:cs typeface="Times New Roman" pitchFamily="18" charset="0"/>
              </a:rPr>
              <a:t>Ca</a:t>
            </a:r>
            <a:r>
              <a:rPr lang="en-US" b="1" dirty="0" smtClean="0">
                <a:solidFill>
                  <a:srgbClr val="FF0000"/>
                </a:solidFill>
                <a:effectLst/>
                <a:latin typeface="UTM American Sans" pitchFamily="18" charset="0"/>
                <a:cs typeface="Times New Roman" pitchFamily="18" charset="0"/>
              </a:rPr>
              <a:t> </a:t>
            </a:r>
            <a:r>
              <a:rPr lang="en-US" b="1" dirty="0" err="1" smtClean="0">
                <a:solidFill>
                  <a:srgbClr val="FF0000"/>
                </a:solidFill>
                <a:effectLst/>
                <a:latin typeface="UTM American Sans" pitchFamily="18" charset="0"/>
                <a:cs typeface="Times New Roman" pitchFamily="18" charset="0"/>
              </a:rPr>
              <a:t>Dâng</a:t>
            </a:r>
            <a:r>
              <a:rPr lang="en-US" b="1" dirty="0" smtClean="0">
                <a:solidFill>
                  <a:srgbClr val="FF0000"/>
                </a:solidFill>
                <a:effectLst/>
                <a:latin typeface="UTM American Sans" pitchFamily="18" charset="0"/>
                <a:cs typeface="Times New Roman" pitchFamily="18" charset="0"/>
              </a:rPr>
              <a:t> </a:t>
            </a:r>
            <a:r>
              <a:rPr lang="en-US" b="1" dirty="0" err="1" smtClean="0">
                <a:solidFill>
                  <a:srgbClr val="FF0000"/>
                </a:solidFill>
                <a:effectLst/>
                <a:latin typeface="UTM American Sans" pitchFamily="18" charset="0"/>
                <a:cs typeface="Times New Roman" pitchFamily="18" charset="0"/>
              </a:rPr>
              <a:t>Lễ</a:t>
            </a:r>
            <a:r>
              <a:rPr lang="en-US" b="1" dirty="0" smtClean="0">
                <a:solidFill>
                  <a:srgbClr val="FF0000"/>
                </a:solidFill>
                <a:effectLst/>
                <a:latin typeface="UTM American Sans" pitchFamily="18" charset="0"/>
                <a:cs typeface="Times New Roman" pitchFamily="18" charset="0"/>
              </a:rPr>
              <a:t/>
            </a:r>
            <a:br>
              <a:rPr lang="en-US" b="1" dirty="0" smtClean="0">
                <a:solidFill>
                  <a:srgbClr val="FF0000"/>
                </a:solidFill>
                <a:effectLst/>
                <a:latin typeface="UTM American Sans" pitchFamily="18" charset="0"/>
                <a:cs typeface="Times New Roman" pitchFamily="18" charset="0"/>
              </a:rPr>
            </a:br>
            <a:r>
              <a:rPr lang="en-US" b="1" dirty="0" err="1" smtClean="0">
                <a:solidFill>
                  <a:srgbClr val="FF0000"/>
                </a:solidFill>
                <a:effectLst/>
                <a:latin typeface="UTM American Sans" pitchFamily="18" charset="0"/>
                <a:cs typeface="Times New Roman" pitchFamily="18" charset="0"/>
              </a:rPr>
              <a:t>Của</a:t>
            </a:r>
            <a:r>
              <a:rPr lang="en-US" b="1" dirty="0" smtClean="0">
                <a:solidFill>
                  <a:srgbClr val="FF0000"/>
                </a:solidFill>
                <a:effectLst/>
                <a:latin typeface="UTM American Sans" pitchFamily="18" charset="0"/>
                <a:cs typeface="Times New Roman" pitchFamily="18" charset="0"/>
              </a:rPr>
              <a:t> </a:t>
            </a:r>
            <a:r>
              <a:rPr lang="en-US" b="1" dirty="0" err="1">
                <a:solidFill>
                  <a:srgbClr val="FF0000"/>
                </a:solidFill>
                <a:effectLst/>
                <a:latin typeface="UTM American Sans" pitchFamily="18" charset="0"/>
                <a:cs typeface="Times New Roman" pitchFamily="18" charset="0"/>
              </a:rPr>
              <a:t>Lễ</a:t>
            </a:r>
            <a:r>
              <a:rPr lang="en-US" b="1" dirty="0">
                <a:solidFill>
                  <a:srgbClr val="FF0000"/>
                </a:solidFill>
                <a:effectLst/>
                <a:latin typeface="UTM American Sans" pitchFamily="18" charset="0"/>
                <a:cs typeface="Times New Roman" pitchFamily="18" charset="0"/>
              </a:rPr>
              <a:t> </a:t>
            </a:r>
            <a:r>
              <a:rPr lang="en-US" b="1" dirty="0" err="1">
                <a:solidFill>
                  <a:srgbClr val="FF0000"/>
                </a:solidFill>
                <a:effectLst/>
                <a:latin typeface="UTM American Sans" pitchFamily="18" charset="0"/>
                <a:cs typeface="Times New Roman" pitchFamily="18" charset="0"/>
              </a:rPr>
              <a:t>Đầu</a:t>
            </a:r>
            <a:r>
              <a:rPr lang="en-US" b="1" dirty="0">
                <a:solidFill>
                  <a:srgbClr val="FF0000"/>
                </a:solidFill>
                <a:effectLst/>
                <a:latin typeface="UTM American Sans" pitchFamily="18" charset="0"/>
                <a:cs typeface="Times New Roman" pitchFamily="18" charset="0"/>
              </a:rPr>
              <a:t> </a:t>
            </a:r>
            <a:r>
              <a:rPr lang="en-US" b="1" dirty="0" err="1">
                <a:solidFill>
                  <a:srgbClr val="FF0000"/>
                </a:solidFill>
                <a:effectLst/>
                <a:latin typeface="UTM American Sans" pitchFamily="18" charset="0"/>
                <a:cs typeface="Times New Roman" pitchFamily="18" charset="0"/>
              </a:rPr>
              <a:t>Năm</a:t>
            </a:r>
            <a:r>
              <a:rPr lang="en-US" b="1" dirty="0">
                <a:solidFill>
                  <a:srgbClr val="FF0000"/>
                </a:solidFill>
                <a:effectLst/>
                <a:latin typeface="UTM American Sans" pitchFamily="18" charset="0"/>
                <a:cs typeface="Times New Roman" pitchFamily="18" charset="0"/>
              </a:rPr>
              <a:t/>
            </a:r>
            <a:br>
              <a:rPr lang="en-US" b="1" dirty="0">
                <a:solidFill>
                  <a:srgbClr val="FF0000"/>
                </a:solidFill>
                <a:effectLst/>
                <a:latin typeface="UTM American Sans" pitchFamily="18" charset="0"/>
                <a:cs typeface="Times New Roman" pitchFamily="18" charset="0"/>
              </a:rPr>
            </a:br>
            <a:r>
              <a:rPr lang="en-US" sz="2800" b="1" i="1" dirty="0" err="1" smtClean="0">
                <a:solidFill>
                  <a:srgbClr val="002060"/>
                </a:solidFill>
                <a:effectLst/>
                <a:latin typeface="UTM American Sans" pitchFamily="18" charset="0"/>
                <a:cs typeface="Times New Roman" pitchFamily="18" charset="0"/>
              </a:rPr>
              <a:t>Phanxico</a:t>
            </a:r>
            <a:endParaRPr lang="vi-VN" b="1" i="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0485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6000" b="1" u="sng" dirty="0">
                <a:solidFill>
                  <a:srgbClr val="C00000"/>
                </a:solidFill>
                <a:effectLst/>
                <a:latin typeface="UTM American Sans" pitchFamily="18" charset="0"/>
                <a:cs typeface="Times New Roman" pitchFamily="18" charset="0"/>
              </a:rPr>
              <a:t>Tk1:</a:t>
            </a:r>
            <a:r>
              <a:rPr lang="en-US" sz="6000" b="1" dirty="0">
                <a:solidFill>
                  <a:srgbClr val="002060"/>
                </a:solidFill>
                <a:effectLst/>
                <a:latin typeface="UTM American Sans" pitchFamily="18" charset="0"/>
                <a:cs typeface="Times New Roman" pitchFamily="18" charset="0"/>
              </a:rPr>
              <a:t> </a:t>
            </a:r>
            <a:r>
              <a:rPr lang="vi-VN" sz="5400" b="1" dirty="0">
                <a:solidFill>
                  <a:srgbClr val="002060"/>
                </a:solidFill>
                <a:effectLst/>
              </a:rPr>
              <a:t> Hiệp dâng rượu bánh với bao tình yêu, dâng lên của lễ (í a) mọn hèn. Là do biết bao nhọc nhằn của muôn con người. Chúng con nguyện xin hiệp dâng.</a:t>
            </a:r>
            <a:endParaRPr lang="en-US" sz="6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698013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6000" b="1" u="sng" dirty="0" err="1">
                <a:solidFill>
                  <a:srgbClr val="C00000"/>
                </a:solidFill>
                <a:effectLst/>
                <a:latin typeface="UTM American Sans" pitchFamily="18" charset="0"/>
                <a:cs typeface="Times New Roman" pitchFamily="18" charset="0"/>
              </a:rPr>
              <a:t>Đk</a:t>
            </a:r>
            <a:r>
              <a:rPr lang="en-US" sz="6000" b="1" u="sng" dirty="0">
                <a:solidFill>
                  <a:srgbClr val="C00000"/>
                </a:solidFill>
                <a:effectLst/>
                <a:latin typeface="UTM American Sans" pitchFamily="18" charset="0"/>
                <a:cs typeface="Times New Roman" pitchFamily="18" charset="0"/>
              </a:rPr>
              <a:t>:</a:t>
            </a:r>
            <a:r>
              <a:rPr lang="vi-VN" sz="6000" b="1" dirty="0">
                <a:solidFill>
                  <a:srgbClr val="002060"/>
                </a:solidFill>
                <a:effectLst/>
                <a:latin typeface="Times New Roman" pitchFamily="18" charset="0"/>
                <a:cs typeface="Times New Roman" pitchFamily="18" charset="0"/>
              </a:rPr>
              <a:t> </a:t>
            </a:r>
            <a:r>
              <a:rPr lang="vi-VN" sz="6000" b="1" dirty="0">
                <a:solidFill>
                  <a:srgbClr val="002060"/>
                </a:solidFill>
                <a:effectLst/>
              </a:rPr>
              <a:t>Dâng lên Cha lời cầu đầu năm nguyện ban xuống ơn tràn đầy ở trên mỗi người, để biết mến Chúa nhiều hơn. </a:t>
            </a:r>
            <a:endParaRPr lang="vi-VN" sz="6000" b="1" dirty="0">
              <a:solidFill>
                <a:srgbClr val="00206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769830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6000" b="1" u="sng" dirty="0">
                <a:solidFill>
                  <a:srgbClr val="C00000"/>
                </a:solidFill>
                <a:effectLst/>
                <a:latin typeface="UTM American Sans" pitchFamily="18" charset="0"/>
                <a:cs typeface="Times New Roman" pitchFamily="18" charset="0"/>
              </a:rPr>
              <a:t>***:</a:t>
            </a:r>
            <a:r>
              <a:rPr lang="vi-VN" sz="6000" b="1" dirty="0">
                <a:solidFill>
                  <a:srgbClr val="002060"/>
                </a:solidFill>
                <a:effectLst/>
                <a:latin typeface="Times New Roman" pitchFamily="18" charset="0"/>
                <a:cs typeface="Times New Roman" pitchFamily="18" charset="0"/>
              </a:rPr>
              <a:t> </a:t>
            </a:r>
            <a:r>
              <a:rPr lang="vi-VN" sz="6000" b="1" dirty="0">
                <a:solidFill>
                  <a:srgbClr val="002060"/>
                </a:solidFill>
                <a:effectLst/>
              </a:rPr>
              <a:t>Xin Cha thương dẫn đưa từng ngày ủi an những khi buồn phiền đến trong cuộc đời, nguyện luôn vững bước theo Ngài.</a:t>
            </a:r>
            <a:endParaRPr lang="vi-VN" sz="6000" b="1" dirty="0">
              <a:solidFill>
                <a:srgbClr val="00206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64547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1" u="sng" dirty="0">
                <a:solidFill>
                  <a:srgbClr val="C00000"/>
                </a:solidFill>
                <a:effectLst/>
                <a:latin typeface="UTM American Sans" pitchFamily="18" charset="0"/>
                <a:cs typeface="Times New Roman" pitchFamily="18" charset="0"/>
              </a:rPr>
              <a:t>Tk1:</a:t>
            </a:r>
            <a:r>
              <a:rPr lang="en-US" sz="5700" b="1" dirty="0">
                <a:solidFill>
                  <a:srgbClr val="002060"/>
                </a:solidFill>
                <a:effectLst/>
                <a:latin typeface="UTM American Sans" pitchFamily="18" charset="0"/>
                <a:cs typeface="Times New Roman" pitchFamily="18" charset="0"/>
              </a:rPr>
              <a:t> </a:t>
            </a:r>
            <a:r>
              <a:rPr lang="vi-VN" dirty="0">
                <a:solidFill>
                  <a:srgbClr val="002060"/>
                </a:solidFill>
                <a:effectLst/>
              </a:rPr>
              <a:t> </a:t>
            </a:r>
            <a:r>
              <a:rPr lang="vi-VN" sz="5400" b="1" dirty="0">
                <a:solidFill>
                  <a:srgbClr val="002060"/>
                </a:solidFill>
                <a:effectLst/>
              </a:rPr>
              <a:t>Nhìn cõi trời Chúa tác sinh, xếp đặt muôn tinh tú, ánh trăng rạng ngời. Ôi con người nào có là chi, Ngài nhớ tới và bận tâm cho dù phàm nhân có ra gì.</a:t>
            </a:r>
            <a:endParaRPr lang="en-US" sz="57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3971622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b="1" u="sng" dirty="0">
                <a:solidFill>
                  <a:srgbClr val="C00000"/>
                </a:solidFill>
                <a:effectLst/>
                <a:latin typeface="UTM American Sans" pitchFamily="18" charset="0"/>
                <a:cs typeface="Times New Roman" pitchFamily="18" charset="0"/>
              </a:rPr>
              <a:t>Tk2:</a:t>
            </a:r>
            <a:r>
              <a:rPr lang="en-US" b="1" dirty="0">
                <a:solidFill>
                  <a:srgbClr val="002060"/>
                </a:solidFill>
                <a:effectLst/>
                <a:latin typeface="UTM American Sans" pitchFamily="18" charset="0"/>
                <a:cs typeface="Times New Roman" pitchFamily="18" charset="0"/>
              </a:rPr>
              <a:t> </a:t>
            </a:r>
            <a:r>
              <a:rPr lang="vi-VN" sz="5400" b="1" dirty="0">
                <a:solidFill>
                  <a:srgbClr val="002060"/>
                </a:solidFill>
                <a:effectLst/>
              </a:rPr>
              <a:t>Trầm hương dâng tiến ngát bay tòa cao. Dâng Cha ánh nến (í a) đượm màu. Là bao lắng lo từng ngày của năm qua rồi. Kết liên của lễ hiệp dâng.</a:t>
            </a:r>
            <a:endParaRPr lang="vi-VN"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404396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6000" b="1" u="sng" dirty="0" err="1">
                <a:solidFill>
                  <a:srgbClr val="C00000"/>
                </a:solidFill>
                <a:effectLst/>
                <a:latin typeface="UTM American Sans" pitchFamily="18" charset="0"/>
                <a:cs typeface="Times New Roman" pitchFamily="18" charset="0"/>
              </a:rPr>
              <a:t>Đk</a:t>
            </a:r>
            <a:r>
              <a:rPr lang="en-US" sz="6000" b="1" u="sng" dirty="0">
                <a:solidFill>
                  <a:srgbClr val="C00000"/>
                </a:solidFill>
                <a:effectLst/>
                <a:latin typeface="UTM American Sans" pitchFamily="18" charset="0"/>
                <a:cs typeface="Times New Roman" pitchFamily="18" charset="0"/>
              </a:rPr>
              <a:t>:</a:t>
            </a:r>
            <a:r>
              <a:rPr lang="vi-VN" sz="6000" b="1" dirty="0">
                <a:solidFill>
                  <a:srgbClr val="002060"/>
                </a:solidFill>
                <a:effectLst/>
                <a:latin typeface="Times New Roman" pitchFamily="18" charset="0"/>
                <a:cs typeface="Times New Roman" pitchFamily="18" charset="0"/>
              </a:rPr>
              <a:t> </a:t>
            </a:r>
            <a:r>
              <a:rPr lang="vi-VN" sz="6000" b="1" dirty="0">
                <a:solidFill>
                  <a:srgbClr val="002060"/>
                </a:solidFill>
                <a:effectLst/>
              </a:rPr>
              <a:t>Dâng lên Cha lời cầu đầu năm nguyện ban xuống ơn tràn đầy ở trên mỗi người, để biết mến Chúa nhiều hơn. </a:t>
            </a:r>
            <a:endParaRPr lang="vi-VN" sz="6000" b="1" dirty="0">
              <a:solidFill>
                <a:srgbClr val="00206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95961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6000" b="1" u="sng" dirty="0">
                <a:solidFill>
                  <a:srgbClr val="C00000"/>
                </a:solidFill>
                <a:effectLst/>
                <a:latin typeface="UTM American Sans" pitchFamily="18" charset="0"/>
                <a:cs typeface="Times New Roman" pitchFamily="18" charset="0"/>
              </a:rPr>
              <a:t>***:</a:t>
            </a:r>
            <a:r>
              <a:rPr lang="vi-VN" sz="6000" b="1" dirty="0">
                <a:solidFill>
                  <a:srgbClr val="002060"/>
                </a:solidFill>
                <a:effectLst/>
                <a:latin typeface="Times New Roman" pitchFamily="18" charset="0"/>
                <a:cs typeface="Times New Roman" pitchFamily="18" charset="0"/>
              </a:rPr>
              <a:t> </a:t>
            </a:r>
            <a:r>
              <a:rPr lang="vi-VN" sz="6000" b="1" dirty="0">
                <a:solidFill>
                  <a:srgbClr val="002060"/>
                </a:solidFill>
                <a:effectLst/>
              </a:rPr>
              <a:t>Xin Cha thương dẫn đưa từng ngày ủi an những khi buồn phiền đến trong cuộc đời, nguyện luôn vững bước theo Ngài.</a:t>
            </a:r>
            <a:endParaRPr lang="vi-VN" sz="6000" b="1" dirty="0">
              <a:solidFill>
                <a:srgbClr val="00206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98708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5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40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69475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8132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7127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9472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766648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300" b="1" u="sng" dirty="0" err="1">
                <a:solidFill>
                  <a:srgbClr val="C00000"/>
                </a:solidFill>
                <a:effectLst/>
                <a:latin typeface="UTM American Sans" pitchFamily="18" charset="0"/>
                <a:cs typeface="Times New Roman" pitchFamily="18" charset="0"/>
              </a:rPr>
              <a:t>Đk</a:t>
            </a:r>
            <a:r>
              <a:rPr lang="en-US" sz="7300" b="1" u="sng" dirty="0">
                <a:solidFill>
                  <a:srgbClr val="C00000"/>
                </a:solidFill>
                <a:effectLst/>
                <a:latin typeface="UTM American Sans" pitchFamily="18" charset="0"/>
                <a:cs typeface="Times New Roman" pitchFamily="18" charset="0"/>
              </a:rPr>
              <a:t>:</a:t>
            </a:r>
            <a:r>
              <a:rPr lang="en-US" sz="7300" b="1" dirty="0">
                <a:solidFill>
                  <a:srgbClr val="002060"/>
                </a:solidFill>
                <a:effectLst/>
                <a:latin typeface="UTM American Sans" pitchFamily="18" charset="0"/>
                <a:cs typeface="Times New Roman" pitchFamily="18" charset="0"/>
              </a:rPr>
              <a:t> </a:t>
            </a:r>
            <a:r>
              <a:rPr lang="en-US" sz="6700" b="1" dirty="0" err="1">
                <a:solidFill>
                  <a:srgbClr val="002060"/>
                </a:solidFill>
                <a:effectLst/>
                <a:latin typeface="UTM American Sans" pitchFamily="18" charset="0"/>
                <a:cs typeface="Times New Roman" panose="02020603050405020304" pitchFamily="18" charset="0"/>
              </a:rPr>
              <a:t>Lạy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là</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chúng</a:t>
            </a:r>
            <a:r>
              <a:rPr lang="en-US" sz="6700" b="1" dirty="0">
                <a:solidFill>
                  <a:srgbClr val="002060"/>
                </a:solidFill>
                <a:effectLst/>
                <a:latin typeface="UTM American Sans" pitchFamily="18" charset="0"/>
                <a:cs typeface="Times New Roman" panose="02020603050405020304" pitchFamily="18" charset="0"/>
              </a:rPr>
              <a:t> con, </a:t>
            </a:r>
            <a:r>
              <a:rPr lang="en-US" sz="6700" b="1" dirty="0" err="1">
                <a:solidFill>
                  <a:srgbClr val="002060"/>
                </a:solidFill>
                <a:effectLst/>
                <a:latin typeface="UTM American Sans" pitchFamily="18" charset="0"/>
                <a:cs typeface="Times New Roman" panose="02020603050405020304" pitchFamily="18" charset="0"/>
              </a:rPr>
              <a:t>lẫy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lừng</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thay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danh</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khắp</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trên</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địa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cầu</a:t>
            </a:r>
            <a:r>
              <a:rPr lang="en-US" sz="6700" b="1" dirty="0">
                <a:solidFill>
                  <a:srgbClr val="002060"/>
                </a:solidFill>
                <a:effectLst/>
                <a:latin typeface="UTM American Sans" pitchFamily="18" charset="0"/>
                <a:cs typeface="Times New Roman" panose="02020603050405020304" pitchFamily="18" charset="0"/>
              </a:rPr>
              <a:t>.</a:t>
            </a:r>
            <a:endParaRPr lang="en-US" sz="8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249436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6294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02543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634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4961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327002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A988F5E-1C9E-1F5E-BE73-E8D3D9280437}"/>
              </a:ext>
            </a:extLst>
          </p:cNvPr>
          <p:cNvSpPr txBox="1"/>
          <p:nvPr/>
        </p:nvSpPr>
        <p:spPr>
          <a:xfrm>
            <a:off x="0" y="0"/>
            <a:ext cx="9144000" cy="5401479"/>
          </a:xfrm>
          <a:prstGeom prst="rect">
            <a:avLst/>
          </a:prstGeom>
          <a:noFill/>
        </p:spPr>
        <p:txBody>
          <a:bodyPr wrap="square" lIns="68580" tIns="34290" rIns="68580" bIns="34290">
            <a:spAutoFit/>
          </a:bodyPr>
          <a:lstStyle/>
          <a:p>
            <a:pPr algn="just" defTabSz="685800"/>
            <a:r>
              <a:rPr lang="vi-VN" sz="4800" b="1" dirty="0">
                <a:solidFill>
                  <a:srgbClr val="002060"/>
                </a:solidFill>
                <a:latin typeface="+mj-lt"/>
                <a:ea typeface="Segoe UI Black" panose="020B0A02040204020203" pitchFamily="34" charset="0"/>
              </a:rPr>
              <a:t>Lạy Cha trên trời</a:t>
            </a:r>
            <a:r>
              <a:rPr lang="en-US" sz="4800" b="1" dirty="0">
                <a:solidFill>
                  <a:srgbClr val="C00000"/>
                </a:solidFill>
                <a:ea typeface="Segoe UI Black" panose="020B0A02040204020203" pitchFamily="34" charset="0"/>
              </a:rPr>
              <a:t>/</a:t>
            </a:r>
            <a:r>
              <a:rPr lang="en-US" sz="4800" b="1" dirty="0">
                <a:solidFill>
                  <a:srgbClr val="002060"/>
                </a:solidFill>
                <a:ea typeface="Segoe UI Black" panose="020B0A02040204020203" pitchFamily="34" charset="0"/>
              </a:rPr>
              <a:t> </a:t>
            </a:r>
            <a:r>
              <a:rPr lang="vi-VN" sz="4800" b="1" dirty="0">
                <a:solidFill>
                  <a:srgbClr val="002060"/>
                </a:solidFill>
                <a:latin typeface="+mj-lt"/>
                <a:ea typeface="Segoe UI Black" panose="020B0A02040204020203" pitchFamily="34" charset="0"/>
              </a:rPr>
              <a:t>Xin cho ơn đức tin mà Cha ban tặng chúng con</a:t>
            </a:r>
            <a:r>
              <a:rPr lang="en-US" sz="4800" b="1" dirty="0">
                <a:solidFill>
                  <a:srgbClr val="C00000"/>
                </a:solidFill>
                <a:ea typeface="Segoe UI Black" panose="020B0A02040204020203" pitchFamily="34" charset="0"/>
              </a:rPr>
              <a:t>/</a:t>
            </a:r>
            <a:r>
              <a:rPr lang="en-US" sz="4800" b="1" dirty="0">
                <a:solidFill>
                  <a:srgbClr val="002060"/>
                </a:solidFill>
                <a:ea typeface="Segoe UI Black" panose="020B0A02040204020203" pitchFamily="34" charset="0"/>
              </a:rPr>
              <a:t> </a:t>
            </a:r>
            <a:r>
              <a:rPr lang="vi-VN" sz="4800" b="1" dirty="0">
                <a:solidFill>
                  <a:srgbClr val="002060"/>
                </a:solidFill>
                <a:latin typeface="+mj-lt"/>
                <a:ea typeface="Segoe UI Black" panose="020B0A02040204020203" pitchFamily="34" charset="0"/>
              </a:rPr>
              <a:t>trong Chúa Giêsu Kitô Con Cha</a:t>
            </a:r>
            <a:r>
              <a:rPr lang="en-US" sz="4800" b="1" dirty="0">
                <a:solidFill>
                  <a:srgbClr val="C00000"/>
                </a:solidFill>
                <a:ea typeface="Segoe UI Black" panose="020B0A02040204020203" pitchFamily="34" charset="0"/>
              </a:rPr>
              <a:t>/</a:t>
            </a:r>
            <a:r>
              <a:rPr lang="vi-VN" sz="4800" b="1" dirty="0">
                <a:solidFill>
                  <a:srgbClr val="002060"/>
                </a:solidFill>
                <a:latin typeface="+mj-lt"/>
                <a:ea typeface="Segoe UI Black" panose="020B0A02040204020203" pitchFamily="34" charset="0"/>
              </a:rPr>
              <a:t> và Anh của chúng con</a:t>
            </a:r>
            <a:r>
              <a:rPr lang="en-US" sz="4800" b="1" dirty="0">
                <a:solidFill>
                  <a:srgbClr val="C00000"/>
                </a:solidFill>
                <a:ea typeface="Segoe UI Black" panose="020B0A02040204020203" pitchFamily="34" charset="0"/>
              </a:rPr>
              <a:t>/</a:t>
            </a:r>
            <a:r>
              <a:rPr lang="en-US" sz="4800" b="1" dirty="0">
                <a:solidFill>
                  <a:srgbClr val="002060"/>
                </a:solidFill>
                <a:ea typeface="Segoe UI Black" panose="020B0A02040204020203" pitchFamily="34" charset="0"/>
              </a:rPr>
              <a:t> </a:t>
            </a:r>
            <a:r>
              <a:rPr lang="vi-VN" sz="4800" b="1" dirty="0">
                <a:solidFill>
                  <a:srgbClr val="002060"/>
                </a:solidFill>
                <a:latin typeface="+mj-lt"/>
                <a:ea typeface="Segoe UI Black" panose="020B0A02040204020203" pitchFamily="34" charset="0"/>
              </a:rPr>
              <a:t>cùng ngọn lửa đức ái được thắp lên trong tâm hồn chúng con bởi Chúa Thánh Thần</a:t>
            </a:r>
            <a:r>
              <a:rPr lang="en-US" sz="4800" b="1" dirty="0">
                <a:solidFill>
                  <a:srgbClr val="C00000"/>
                </a:solidFill>
                <a:ea typeface="Segoe UI Black" panose="020B0A02040204020203" pitchFamily="34" charset="0"/>
              </a:rPr>
              <a:t>/</a:t>
            </a:r>
            <a:endParaRPr lang="vi-VN" sz="4800" b="1" dirty="0">
              <a:solidFill>
                <a:srgbClr val="C00000"/>
              </a:solidFill>
              <a:latin typeface="+mj-lt"/>
              <a:ea typeface="Segoe UI Black" panose="020B0A02040204020203" pitchFamily="34" charset="0"/>
            </a:endParaRPr>
          </a:p>
        </p:txBody>
      </p:sp>
    </p:spTree>
    <p:extLst>
      <p:ext uri="{BB962C8B-B14F-4D97-AF65-F5344CB8AC3E}">
        <p14:creationId xmlns:p14="http://schemas.microsoft.com/office/powerpoint/2010/main" val="14184548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DCE95F5-73C1-CF22-B229-14A13429CD3C}"/>
              </a:ext>
            </a:extLst>
          </p:cNvPr>
          <p:cNvSpPr txBox="1"/>
          <p:nvPr/>
        </p:nvSpPr>
        <p:spPr>
          <a:xfrm>
            <a:off x="1" y="0"/>
            <a:ext cx="9092741" cy="4916731"/>
          </a:xfrm>
          <a:prstGeom prst="rect">
            <a:avLst/>
          </a:prstGeom>
          <a:noFill/>
        </p:spPr>
        <p:txBody>
          <a:bodyPr wrap="square" lIns="68580" tIns="34290" rIns="68580" bIns="34290">
            <a:spAutoFit/>
          </a:bodyPr>
          <a:lstStyle/>
          <a:p>
            <a:pPr algn="just" defTabSz="685800"/>
            <a:r>
              <a:rPr lang="vi-VN" sz="5300" b="1" dirty="0">
                <a:solidFill>
                  <a:srgbClr val="002060"/>
                </a:solidFill>
                <a:latin typeface="+mj-lt"/>
                <a:ea typeface="Segoe UI Black" panose="020B0A02040204020203" pitchFamily="34" charset="0"/>
              </a:rPr>
              <a:t>khơi dậy trong chúng con niềm hy vọng</a:t>
            </a:r>
            <a:r>
              <a:rPr lang="en-US" sz="5300" b="1" dirty="0">
                <a:solidFill>
                  <a:srgbClr val="002060"/>
                </a:solidFill>
                <a:ea typeface="Segoe UI Black" panose="020B0A02040204020203" pitchFamily="34" charset="0"/>
              </a:rPr>
              <a:t> </a:t>
            </a:r>
            <a:r>
              <a:rPr lang="vi-VN" sz="5300" b="1" dirty="0">
                <a:solidFill>
                  <a:srgbClr val="002060"/>
                </a:solidFill>
                <a:latin typeface="+mj-lt"/>
                <a:ea typeface="Segoe UI Black" panose="020B0A02040204020203" pitchFamily="34" charset="0"/>
              </a:rPr>
              <a:t>hồng phúc</a:t>
            </a:r>
            <a:r>
              <a:rPr lang="en-US" sz="5300" b="1" dirty="0">
                <a:solidFill>
                  <a:srgbClr val="FF0000"/>
                </a:solidFill>
                <a:ea typeface="Segoe UI Black" panose="020B0A02040204020203" pitchFamily="34" charset="0"/>
              </a:rPr>
              <a:t>/</a:t>
            </a:r>
            <a:r>
              <a:rPr lang="vi-VN" sz="5300" b="1" dirty="0">
                <a:solidFill>
                  <a:srgbClr val="002060"/>
                </a:solidFill>
                <a:latin typeface="+mj-lt"/>
                <a:ea typeface="Segoe UI Black" panose="020B0A02040204020203" pitchFamily="34" charset="0"/>
              </a:rPr>
              <a:t> hướng về Nước Cha trị đến</a:t>
            </a:r>
            <a:r>
              <a:rPr lang="en-US" sz="5300" b="1" dirty="0">
                <a:solidFill>
                  <a:srgbClr val="002060"/>
                </a:solidFill>
                <a:ea typeface="Segoe UI Black" panose="020B0A02040204020203" pitchFamily="34" charset="0"/>
              </a:rPr>
              <a:t> </a:t>
            </a:r>
            <a:r>
              <a:rPr lang="en-US" sz="5300" dirty="0">
                <a:solidFill>
                  <a:srgbClr val="C00000"/>
                </a:solidFill>
                <a:ea typeface="Segoe UI Black" panose="020B0A02040204020203" pitchFamily="34" charset="0"/>
              </a:rPr>
              <a:t>/</a:t>
            </a:r>
            <a:r>
              <a:rPr lang="en-US" sz="5300" b="1" dirty="0">
                <a:solidFill>
                  <a:srgbClr val="002060"/>
                </a:solidFill>
                <a:ea typeface="Segoe UI Black" panose="020B0A02040204020203" pitchFamily="34" charset="0"/>
              </a:rPr>
              <a:t> </a:t>
            </a:r>
            <a:r>
              <a:rPr lang="vi-VN" sz="5300" b="1" dirty="0">
                <a:solidFill>
                  <a:srgbClr val="002060"/>
                </a:solidFill>
                <a:latin typeface="+mj-lt"/>
                <a:ea typeface="Segoe UI Black" panose="020B0A02040204020203" pitchFamily="34" charset="0"/>
              </a:rPr>
              <a:t>Xin ân sủng Cha biến đổi chúng con</a:t>
            </a:r>
            <a:r>
              <a:rPr lang="en-US" sz="5300" b="1" dirty="0">
                <a:solidFill>
                  <a:srgbClr val="C00000"/>
                </a:solidFill>
                <a:ea typeface="Segoe UI Black" panose="020B0A02040204020203" pitchFamily="34" charset="0"/>
              </a:rPr>
              <a:t>/</a:t>
            </a:r>
            <a:r>
              <a:rPr lang="en-US" sz="5300" b="1" dirty="0">
                <a:solidFill>
                  <a:srgbClr val="002060"/>
                </a:solidFill>
                <a:ea typeface="Segoe UI Black" panose="020B0A02040204020203" pitchFamily="34" charset="0"/>
              </a:rPr>
              <a:t> </a:t>
            </a:r>
            <a:r>
              <a:rPr lang="vi-VN" sz="5300" b="1" dirty="0">
                <a:solidFill>
                  <a:srgbClr val="002060"/>
                </a:solidFill>
                <a:latin typeface="+mj-lt"/>
                <a:ea typeface="Segoe UI Black" panose="020B0A02040204020203" pitchFamily="34" charset="0"/>
              </a:rPr>
              <a:t>thành những người miệt mài vun trồng hạt giống Tin Mừng</a:t>
            </a:r>
            <a:r>
              <a:rPr lang="en-US" sz="5300" b="1" dirty="0">
                <a:solidFill>
                  <a:srgbClr val="C00000"/>
                </a:solidFill>
                <a:ea typeface="Segoe UI Black" panose="020B0A02040204020203" pitchFamily="34" charset="0"/>
              </a:rPr>
              <a:t>/</a:t>
            </a:r>
            <a:endParaRPr lang="vi-VN" sz="5300" b="1" dirty="0">
              <a:solidFill>
                <a:srgbClr val="C00000"/>
              </a:solidFill>
              <a:latin typeface="+mj-lt"/>
              <a:ea typeface="Segoe UI Black" panose="020B0A02040204020203" pitchFamily="34" charset="0"/>
            </a:endParaRPr>
          </a:p>
        </p:txBody>
      </p:sp>
    </p:spTree>
    <p:extLst>
      <p:ext uri="{BB962C8B-B14F-4D97-AF65-F5344CB8AC3E}">
        <p14:creationId xmlns:p14="http://schemas.microsoft.com/office/powerpoint/2010/main" val="37161182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21E4E54-D9DE-0AFC-529C-74FD7C78669F}"/>
              </a:ext>
            </a:extLst>
          </p:cNvPr>
          <p:cNvSpPr txBox="1"/>
          <p:nvPr/>
        </p:nvSpPr>
        <p:spPr>
          <a:xfrm>
            <a:off x="0" y="1"/>
            <a:ext cx="9144000" cy="4916731"/>
          </a:xfrm>
          <a:prstGeom prst="rect">
            <a:avLst/>
          </a:prstGeom>
          <a:noFill/>
        </p:spPr>
        <p:txBody>
          <a:bodyPr wrap="square" lIns="68580" tIns="34290" rIns="68580" bIns="34290">
            <a:spAutoFit/>
          </a:bodyPr>
          <a:lstStyle/>
          <a:p>
            <a:pPr algn="just" defTabSz="685800"/>
            <a:r>
              <a:rPr lang="vi-VN" sz="4500" b="1" dirty="0">
                <a:solidFill>
                  <a:srgbClr val="002060"/>
                </a:solidFill>
                <a:latin typeface="+mj-lt"/>
                <a:ea typeface="Segoe UI Black" panose="020B0A02040204020203" pitchFamily="34" charset="0"/>
              </a:rPr>
              <a:t>Ước gì những hạt giống ấy</a:t>
            </a:r>
            <a:r>
              <a:rPr lang="en-US" sz="4500" b="1" dirty="0">
                <a:solidFill>
                  <a:srgbClr val="C00000"/>
                </a:solidFill>
                <a:ea typeface="Segoe UI Black" panose="020B0A02040204020203" pitchFamily="34" charset="0"/>
              </a:rPr>
              <a:t>/</a:t>
            </a:r>
            <a:r>
              <a:rPr lang="en-US" sz="4500" b="1" dirty="0">
                <a:solidFill>
                  <a:srgbClr val="002060"/>
                </a:solidFill>
                <a:ea typeface="Segoe UI Black" panose="020B0A02040204020203" pitchFamily="34" charset="0"/>
              </a:rPr>
              <a:t> </a:t>
            </a:r>
            <a:r>
              <a:rPr lang="vi-VN" sz="4500" b="1" dirty="0">
                <a:solidFill>
                  <a:srgbClr val="002060"/>
                </a:solidFill>
                <a:latin typeface="+mj-lt"/>
                <a:ea typeface="Segoe UI Black" panose="020B0A02040204020203" pitchFamily="34" charset="0"/>
              </a:rPr>
              <a:t>biến đổi từ bên trong nhân loại và toàn thể vũ trụ này</a:t>
            </a:r>
            <a:r>
              <a:rPr lang="en-US" sz="4500" b="1" dirty="0">
                <a:solidFill>
                  <a:srgbClr val="C00000"/>
                </a:solidFill>
                <a:ea typeface="Segoe UI Black" panose="020B0A02040204020203" pitchFamily="34" charset="0"/>
              </a:rPr>
              <a:t>/</a:t>
            </a:r>
            <a:r>
              <a:rPr lang="en-US" sz="4500" b="1" dirty="0">
                <a:solidFill>
                  <a:srgbClr val="002060"/>
                </a:solidFill>
                <a:ea typeface="Segoe UI Black" panose="020B0A02040204020203" pitchFamily="34" charset="0"/>
              </a:rPr>
              <a:t> </a:t>
            </a:r>
            <a:r>
              <a:rPr lang="vi-VN" sz="4500" b="1" dirty="0">
                <a:solidFill>
                  <a:srgbClr val="002060"/>
                </a:solidFill>
                <a:latin typeface="+mj-lt"/>
                <a:ea typeface="Segoe UI Black" panose="020B0A02040204020203" pitchFamily="34" charset="0"/>
              </a:rPr>
              <a:t>trong khi vững</a:t>
            </a:r>
            <a:r>
              <a:rPr lang="en-US" sz="4500" b="1" dirty="0">
                <a:solidFill>
                  <a:srgbClr val="002060"/>
                </a:solidFill>
                <a:ea typeface="Segoe UI Black" panose="020B0A02040204020203" pitchFamily="34" charset="0"/>
              </a:rPr>
              <a:t> </a:t>
            </a:r>
            <a:r>
              <a:rPr lang="vi-VN" sz="4500" b="1" dirty="0">
                <a:solidFill>
                  <a:srgbClr val="002060"/>
                </a:solidFill>
                <a:latin typeface="+mj-lt"/>
                <a:ea typeface="Segoe UI Black" panose="020B0A02040204020203" pitchFamily="34" charset="0"/>
              </a:rPr>
              <a:t>lòng mong đợi trời mới đất mới</a:t>
            </a:r>
            <a:r>
              <a:rPr lang="en-US" sz="4500" b="1" dirty="0">
                <a:solidFill>
                  <a:srgbClr val="C00000"/>
                </a:solidFill>
                <a:ea typeface="Segoe UI Black" panose="020B0A02040204020203" pitchFamily="34" charset="0"/>
              </a:rPr>
              <a:t>/</a:t>
            </a:r>
            <a:r>
              <a:rPr lang="en-US" sz="4500" b="1" dirty="0">
                <a:solidFill>
                  <a:srgbClr val="002060"/>
                </a:solidFill>
                <a:ea typeface="Segoe UI Black" panose="020B0A02040204020203" pitchFamily="34" charset="0"/>
              </a:rPr>
              <a:t> </a:t>
            </a:r>
            <a:r>
              <a:rPr lang="vi-VN" sz="4500" b="1" dirty="0">
                <a:solidFill>
                  <a:srgbClr val="002060"/>
                </a:solidFill>
                <a:latin typeface="+mj-lt"/>
                <a:ea typeface="Segoe UI Black" panose="020B0A02040204020203" pitchFamily="34" charset="0"/>
              </a:rPr>
              <a:t>lúc mà quyền lực Sự Dữ sẽ bị đánh bại</a:t>
            </a:r>
            <a:r>
              <a:rPr lang="en-US" sz="4500" b="1" dirty="0">
                <a:solidFill>
                  <a:srgbClr val="FF0000"/>
                </a:solidFill>
                <a:ea typeface="Segoe UI Black" panose="020B0A02040204020203" pitchFamily="34" charset="0"/>
              </a:rPr>
              <a:t>/</a:t>
            </a:r>
            <a:r>
              <a:rPr lang="en-US" sz="4500" b="1" dirty="0">
                <a:solidFill>
                  <a:srgbClr val="002060"/>
                </a:solidFill>
                <a:ea typeface="Segoe UI Black" panose="020B0A02040204020203" pitchFamily="34" charset="0"/>
              </a:rPr>
              <a:t> </a:t>
            </a:r>
            <a:r>
              <a:rPr lang="vi-VN" sz="4500" b="1" dirty="0">
                <a:solidFill>
                  <a:srgbClr val="002060"/>
                </a:solidFill>
                <a:latin typeface="+mj-lt"/>
                <a:ea typeface="Segoe UI Black" panose="020B0A02040204020203" pitchFamily="34" charset="0"/>
              </a:rPr>
              <a:t>và vinh quang Cha sẽ chiếu sáng muôn đời</a:t>
            </a:r>
            <a:r>
              <a:rPr lang="en-US" sz="4500" b="1" dirty="0">
                <a:solidFill>
                  <a:srgbClr val="C00000"/>
                </a:solidFill>
                <a:ea typeface="Segoe UI Black" panose="020B0A02040204020203" pitchFamily="34" charset="0"/>
              </a:rPr>
              <a:t>/</a:t>
            </a:r>
            <a:endParaRPr lang="vi-VN" sz="4500" b="1" dirty="0">
              <a:solidFill>
                <a:srgbClr val="C00000"/>
              </a:solidFill>
              <a:latin typeface="+mj-lt"/>
              <a:ea typeface="Segoe UI Black" panose="020B0A02040204020203" pitchFamily="34" charset="0"/>
            </a:endParaRPr>
          </a:p>
        </p:txBody>
      </p:sp>
    </p:spTree>
    <p:extLst>
      <p:ext uri="{BB962C8B-B14F-4D97-AF65-F5344CB8AC3E}">
        <p14:creationId xmlns:p14="http://schemas.microsoft.com/office/powerpoint/2010/main" val="30433368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8FF0002-F9DA-9150-5034-0415D11F8759}"/>
              </a:ext>
            </a:extLst>
          </p:cNvPr>
          <p:cNvSpPr txBox="1"/>
          <p:nvPr/>
        </p:nvSpPr>
        <p:spPr>
          <a:xfrm>
            <a:off x="0" y="231649"/>
            <a:ext cx="9088912" cy="4685898"/>
          </a:xfrm>
          <a:prstGeom prst="rect">
            <a:avLst/>
          </a:prstGeom>
          <a:noFill/>
        </p:spPr>
        <p:txBody>
          <a:bodyPr wrap="square" lIns="68580" tIns="34290" rIns="68580" bIns="34290">
            <a:spAutoFit/>
          </a:bodyPr>
          <a:lstStyle/>
          <a:p>
            <a:pPr algn="just" defTabSz="685800"/>
            <a:r>
              <a:rPr lang="vi-VN" sz="5000" b="1" dirty="0">
                <a:solidFill>
                  <a:srgbClr val="002060"/>
                </a:solidFill>
                <a:latin typeface="+mj-lt"/>
                <a:ea typeface="Segoe UI Black" panose="020B0A02040204020203" pitchFamily="34" charset="0"/>
              </a:rPr>
              <a:t>Xin cho ân sủng của Năm</a:t>
            </a:r>
            <a:r>
              <a:rPr lang="en-US" sz="5000" b="1" dirty="0">
                <a:solidFill>
                  <a:srgbClr val="002060"/>
                </a:solidFill>
                <a:ea typeface="Segoe UI Black" panose="020B0A02040204020203" pitchFamily="34" charset="0"/>
              </a:rPr>
              <a:t> </a:t>
            </a:r>
            <a:r>
              <a:rPr lang="vi-VN" sz="5000" b="1" dirty="0">
                <a:solidFill>
                  <a:srgbClr val="002060"/>
                </a:solidFill>
                <a:latin typeface="+mj-lt"/>
                <a:ea typeface="Segoe UI Black" panose="020B0A02040204020203" pitchFamily="34" charset="0"/>
              </a:rPr>
              <a:t>Thánh này</a:t>
            </a:r>
            <a:r>
              <a:rPr lang="en-US" sz="5000" b="1" dirty="0">
                <a:solidFill>
                  <a:srgbClr val="C00000"/>
                </a:solidFill>
                <a:ea typeface="Segoe UI Black" panose="020B0A02040204020203" pitchFamily="34" charset="0"/>
              </a:rPr>
              <a:t>/</a:t>
            </a:r>
            <a:r>
              <a:rPr lang="en-US" sz="5000" b="1" dirty="0">
                <a:solidFill>
                  <a:srgbClr val="002060"/>
                </a:solidFill>
                <a:ea typeface="Segoe UI Black" panose="020B0A02040204020203" pitchFamily="34" charset="0"/>
              </a:rPr>
              <a:t> </a:t>
            </a:r>
            <a:r>
              <a:rPr lang="vi-VN" sz="5000" b="1" dirty="0">
                <a:solidFill>
                  <a:srgbClr val="002060"/>
                </a:solidFill>
                <a:latin typeface="+mj-lt"/>
                <a:ea typeface="Segoe UI Black" panose="020B0A02040204020203" pitchFamily="34" charset="0"/>
              </a:rPr>
              <a:t>khơi dậy trong chúng con</a:t>
            </a:r>
            <a:r>
              <a:rPr lang="en-US" sz="5000" b="1" dirty="0">
                <a:solidFill>
                  <a:srgbClr val="C00000"/>
                </a:solidFill>
                <a:ea typeface="Segoe UI Black" panose="020B0A02040204020203" pitchFamily="34" charset="0"/>
              </a:rPr>
              <a:t>/</a:t>
            </a:r>
            <a:r>
              <a:rPr lang="vi-VN" sz="5000" b="1" dirty="0">
                <a:solidFill>
                  <a:srgbClr val="002060"/>
                </a:solidFill>
                <a:latin typeface="+mj-lt"/>
                <a:ea typeface="Segoe UI Black" panose="020B0A02040204020203" pitchFamily="34" charset="0"/>
              </a:rPr>
              <a:t> là Những Người Lữ Hành Hy Vọng</a:t>
            </a:r>
            <a:r>
              <a:rPr lang="en-US" sz="5000" b="1" dirty="0">
                <a:solidFill>
                  <a:srgbClr val="C00000"/>
                </a:solidFill>
                <a:ea typeface="Segoe UI Black" panose="020B0A02040204020203" pitchFamily="34" charset="0"/>
              </a:rPr>
              <a:t>/ </a:t>
            </a:r>
            <a:r>
              <a:rPr lang="vi-VN" sz="5000" b="1" dirty="0">
                <a:solidFill>
                  <a:srgbClr val="002060"/>
                </a:solidFill>
                <a:latin typeface="+mj-lt"/>
                <a:ea typeface="Segoe UI Black" panose="020B0A02040204020203" pitchFamily="34" charset="0"/>
              </a:rPr>
              <a:t>niềm khao khát kho tàng ở trên trời</a:t>
            </a:r>
            <a:r>
              <a:rPr lang="en-US" sz="5000" b="1" dirty="0">
                <a:solidFill>
                  <a:srgbClr val="C00000"/>
                </a:solidFill>
                <a:ea typeface="Segoe UI Black" panose="020B0A02040204020203" pitchFamily="34" charset="0"/>
              </a:rPr>
              <a:t>/</a:t>
            </a:r>
            <a:r>
              <a:rPr lang="en-US" sz="5000" b="1" dirty="0">
                <a:solidFill>
                  <a:srgbClr val="002060"/>
                </a:solidFill>
                <a:ea typeface="Segoe UI Black" panose="020B0A02040204020203" pitchFamily="34" charset="0"/>
              </a:rPr>
              <a:t> đ</a:t>
            </a:r>
            <a:r>
              <a:rPr lang="vi-VN" sz="5000" b="1" dirty="0">
                <a:solidFill>
                  <a:srgbClr val="002060"/>
                </a:solidFill>
                <a:latin typeface="+mj-lt"/>
                <a:ea typeface="Segoe UI Black" panose="020B0A02040204020203" pitchFamily="34" charset="0"/>
              </a:rPr>
              <a:t>ồng thời cũng làm lan tỏa trên khắp thế giới</a:t>
            </a:r>
            <a:r>
              <a:rPr lang="en-US" sz="5000" b="1" dirty="0">
                <a:solidFill>
                  <a:srgbClr val="C00000"/>
                </a:solidFill>
                <a:ea typeface="Segoe UI Black" panose="020B0A02040204020203" pitchFamily="34" charset="0"/>
              </a:rPr>
              <a:t>/</a:t>
            </a:r>
            <a:endParaRPr lang="vi-VN" sz="5000" b="1" dirty="0">
              <a:solidFill>
                <a:srgbClr val="C00000"/>
              </a:solidFill>
              <a:latin typeface="+mj-lt"/>
              <a:ea typeface="Segoe UI Black" panose="020B0A02040204020203" pitchFamily="34" charset="0"/>
            </a:endParaRPr>
          </a:p>
        </p:txBody>
      </p:sp>
    </p:spTree>
    <p:extLst>
      <p:ext uri="{BB962C8B-B14F-4D97-AF65-F5344CB8AC3E}">
        <p14:creationId xmlns:p14="http://schemas.microsoft.com/office/powerpoint/2010/main" val="31162374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748ABB-EE38-6E79-1095-9A23AA9B59F5}"/>
              </a:ext>
            </a:extLst>
          </p:cNvPr>
          <p:cNvSpPr txBox="1"/>
          <p:nvPr/>
        </p:nvSpPr>
        <p:spPr>
          <a:xfrm>
            <a:off x="0" y="1"/>
            <a:ext cx="9085672" cy="5055230"/>
          </a:xfrm>
          <a:prstGeom prst="rect">
            <a:avLst/>
          </a:prstGeom>
          <a:noFill/>
        </p:spPr>
        <p:txBody>
          <a:bodyPr wrap="square" lIns="68580" tIns="34290" rIns="68580" bIns="34290">
            <a:spAutoFit/>
          </a:bodyPr>
          <a:lstStyle/>
          <a:p>
            <a:pPr algn="just" defTabSz="685800"/>
            <a:r>
              <a:rPr lang="en-US" sz="5400" b="1" dirty="0" err="1">
                <a:solidFill>
                  <a:srgbClr val="002060"/>
                </a:solidFill>
                <a:ea typeface="Segoe UI Black" panose="020B0A02040204020203" pitchFamily="34" charset="0"/>
              </a:rPr>
              <a:t>niềm</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vui</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và</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sự</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bình</a:t>
            </a:r>
            <a:r>
              <a:rPr lang="en-US" sz="5400" b="1" dirty="0">
                <a:solidFill>
                  <a:srgbClr val="002060"/>
                </a:solidFill>
                <a:ea typeface="Segoe UI Black" panose="020B0A02040204020203" pitchFamily="34" charset="0"/>
              </a:rPr>
              <a:t> an </a:t>
            </a:r>
            <a:r>
              <a:rPr lang="en-US" sz="5400" b="1" dirty="0" err="1">
                <a:solidFill>
                  <a:srgbClr val="002060"/>
                </a:solidFill>
                <a:ea typeface="Segoe UI Black" panose="020B0A02040204020203" pitchFamily="34" charset="0"/>
              </a:rPr>
              <a:t>của</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Đ</a:t>
            </a:r>
            <a:r>
              <a:rPr lang="en-US" sz="5400" b="1" dirty="0" err="1" smtClean="0">
                <a:solidFill>
                  <a:srgbClr val="002060"/>
                </a:solidFill>
                <a:ea typeface="Segoe UI Black" panose="020B0A02040204020203" pitchFamily="34" charset="0"/>
              </a:rPr>
              <a:t>ấng</a:t>
            </a:r>
            <a:r>
              <a:rPr lang="en-US" sz="5400" b="1" dirty="0" smtClean="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Cứu</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Chuộc</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chúng</a:t>
            </a:r>
            <a:r>
              <a:rPr lang="en-US" sz="5400" b="1" dirty="0">
                <a:solidFill>
                  <a:srgbClr val="002060"/>
                </a:solidFill>
                <a:ea typeface="Segoe UI Black" panose="020B0A02040204020203" pitchFamily="34" charset="0"/>
              </a:rPr>
              <a:t> con</a:t>
            </a:r>
            <a:r>
              <a:rPr lang="en-US" sz="5400" b="1" dirty="0">
                <a:solidFill>
                  <a:srgbClr val="C00000"/>
                </a:solidFill>
                <a:ea typeface="Segoe UI Black" panose="020B0A02040204020203" pitchFamily="34" charset="0"/>
              </a:rPr>
              <a:t>/ </a:t>
            </a:r>
            <a:r>
              <a:rPr lang="en-US" sz="5400" b="1" dirty="0" err="1">
                <a:solidFill>
                  <a:srgbClr val="002060"/>
                </a:solidFill>
                <a:ea typeface="Segoe UI Black" panose="020B0A02040204020203" pitchFamily="34" charset="0"/>
              </a:rPr>
              <a:t>Xin</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tôn</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vinh</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và</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ngợi</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khen</a:t>
            </a:r>
            <a:r>
              <a:rPr lang="en-US" sz="5400" b="1" dirty="0">
                <a:solidFill>
                  <a:srgbClr val="002060"/>
                </a:solidFill>
                <a:ea typeface="Segoe UI Black" panose="020B0A02040204020203" pitchFamily="34" charset="0"/>
              </a:rPr>
              <a:t> Cha </a:t>
            </a:r>
            <a:r>
              <a:rPr lang="en-US" sz="5400" b="1" dirty="0" err="1">
                <a:solidFill>
                  <a:srgbClr val="002060"/>
                </a:solidFill>
                <a:ea typeface="Segoe UI Black" panose="020B0A02040204020203" pitchFamily="34" charset="0"/>
              </a:rPr>
              <a:t>là</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Thiên</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Chúa</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chúng</a:t>
            </a:r>
            <a:r>
              <a:rPr lang="en-US" sz="5400" b="1" dirty="0">
                <a:solidFill>
                  <a:srgbClr val="002060"/>
                </a:solidFill>
                <a:ea typeface="Segoe UI Black" panose="020B0A02040204020203" pitchFamily="34" charset="0"/>
              </a:rPr>
              <a:t> con</a:t>
            </a:r>
            <a:r>
              <a:rPr lang="en-US" sz="5400" b="1" dirty="0">
                <a:solidFill>
                  <a:srgbClr val="C00000"/>
                </a:solidFill>
                <a:ea typeface="Segoe UI Black" panose="020B0A02040204020203" pitchFamily="34" charset="0"/>
              </a:rPr>
              <a:t>/ </a:t>
            </a:r>
            <a:r>
              <a:rPr lang="en-US" sz="5400" b="1" dirty="0">
                <a:solidFill>
                  <a:srgbClr val="002060"/>
                </a:solidFill>
                <a:ea typeface="Segoe UI Black" panose="020B0A02040204020203" pitchFamily="34" charset="0"/>
              </a:rPr>
              <a:t>Cha </a:t>
            </a:r>
            <a:r>
              <a:rPr lang="en-US" sz="5400" b="1" dirty="0" err="1">
                <a:solidFill>
                  <a:srgbClr val="002060"/>
                </a:solidFill>
                <a:ea typeface="Segoe UI Black" panose="020B0A02040204020203" pitchFamily="34" charset="0"/>
              </a:rPr>
              <a:t>đáng</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chúc</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tụng</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mãi</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muôn</a:t>
            </a:r>
            <a:r>
              <a:rPr lang="en-US" sz="5400" b="1" dirty="0">
                <a:solidFill>
                  <a:srgbClr val="002060"/>
                </a:solidFill>
                <a:ea typeface="Segoe UI Black" panose="020B0A02040204020203" pitchFamily="34" charset="0"/>
              </a:rPr>
              <a:t> </a:t>
            </a:r>
            <a:r>
              <a:rPr lang="en-US" sz="5400" b="1" dirty="0" err="1">
                <a:solidFill>
                  <a:srgbClr val="002060"/>
                </a:solidFill>
                <a:ea typeface="Segoe UI Black" panose="020B0A02040204020203" pitchFamily="34" charset="0"/>
              </a:rPr>
              <a:t>đời</a:t>
            </a:r>
            <a:r>
              <a:rPr lang="en-US" sz="5400" b="1" dirty="0">
                <a:solidFill>
                  <a:srgbClr val="002060"/>
                </a:solidFill>
                <a:ea typeface="Segoe UI Black" panose="020B0A02040204020203" pitchFamily="34" charset="0"/>
              </a:rPr>
              <a:t>. </a:t>
            </a:r>
            <a:r>
              <a:rPr lang="en-US" sz="5400" b="1" dirty="0">
                <a:solidFill>
                  <a:srgbClr val="C00000"/>
                </a:solidFill>
                <a:ea typeface="Segoe UI Black" panose="020B0A02040204020203" pitchFamily="34" charset="0"/>
              </a:rPr>
              <a:t>Amen.</a:t>
            </a:r>
          </a:p>
        </p:txBody>
      </p:sp>
    </p:spTree>
    <p:extLst>
      <p:ext uri="{BB962C8B-B14F-4D97-AF65-F5344CB8AC3E}">
        <p14:creationId xmlns:p14="http://schemas.microsoft.com/office/powerpoint/2010/main" val="1354172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Alleluia-alleluia:</a:t>
            </a:r>
            <a:r>
              <a:rPr lang="en-US" sz="5400" b="1" dirty="0">
                <a:solidFill>
                  <a:srgbClr val="002060"/>
                </a:solidFill>
                <a:effectLst/>
                <a:latin typeface="UTM American Sans" pitchFamily="18" charset="0"/>
                <a:cs typeface="Times New Roman" pitchFamily="18" charset="0"/>
              </a:rPr>
              <a:t> </a:t>
            </a:r>
            <a:r>
              <a:rPr lang="vi-VN" sz="5400" b="1" dirty="0">
                <a:solidFill>
                  <a:srgbClr val="002060"/>
                </a:solidFill>
                <a:effectLst/>
              </a:rPr>
              <a:t>Lạy Chúa là Thiên Chúa Is-ra-el, tổ phụ chúng con. Chúa đáng chúc tụng và mọi vật trên trời dưới đất đều là của Chúa</a:t>
            </a:r>
            <a:r>
              <a:rPr lang="vi-VN" sz="5400" b="1">
                <a:solidFill>
                  <a:srgbClr val="002060"/>
                </a:solidFill>
                <a:effectLst/>
              </a:rPr>
              <a:t>.</a:t>
            </a:r>
            <a:r>
              <a:rPr lang="en-US" sz="5400" b="1">
                <a:solidFill>
                  <a:srgbClr val="002060"/>
                </a:solidFill>
                <a:effectLst/>
                <a:latin typeface="UTM American Sans" pitchFamily="18" charset="0"/>
              </a:rPr>
              <a:t> </a:t>
            </a:r>
            <a:r>
              <a:rPr lang="en-US" sz="5400" b="1" u="sng" smtClean="0">
                <a:solidFill>
                  <a:srgbClr val="C00000"/>
                </a:solidFill>
                <a:effectLst/>
                <a:latin typeface="UTM American Sans" pitchFamily="18" charset="0"/>
                <a:cs typeface="Times New Roman" pitchFamily="18" charset="0"/>
              </a:rPr>
              <a:t>Alleluia…</a:t>
            </a:r>
            <a:endParaRPr lang="en-US" sz="5400" b="1" u="sng" dirty="0">
              <a:solidFill>
                <a:srgbClr val="C0000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1421625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2234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66338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550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514350"/>
            <a:ext cx="6525768" cy="2724131"/>
          </a:xfrm>
        </p:spPr>
        <p:txBody>
          <a:bodyPr>
            <a:normAutofit/>
          </a:bodyPr>
          <a:lstStyle/>
          <a:p>
            <a:r>
              <a:rPr lang="en-US" sz="4000" b="1" dirty="0">
                <a:solidFill>
                  <a:srgbClr val="FF0000"/>
                </a:solidFill>
                <a:effectLst/>
                <a:latin typeface="UTM American Sans" pitchFamily="18" charset="0"/>
                <a:cs typeface="Times New Roman" pitchFamily="18" charset="0"/>
              </a:rPr>
              <a:t>Ca </a:t>
            </a:r>
            <a:r>
              <a:rPr lang="en-US" sz="4000" b="1" dirty="0" err="1">
                <a:solidFill>
                  <a:srgbClr val="FF0000"/>
                </a:solidFill>
                <a:effectLst/>
                <a:latin typeface="UTM American Sans" pitchFamily="18" charset="0"/>
                <a:cs typeface="Times New Roman" pitchFamily="18" charset="0"/>
              </a:rPr>
              <a:t>Nguyện</a:t>
            </a:r>
            <a:r>
              <a:rPr lang="en-US" sz="4000" b="1" dirty="0">
                <a:solidFill>
                  <a:srgbClr val="FF0000"/>
                </a:solidFill>
                <a:effectLst/>
                <a:latin typeface="UTM American Sans" pitchFamily="18" charset="0"/>
                <a:cs typeface="Times New Roman" pitchFamily="18" charset="0"/>
              </a:rPr>
              <a:t> </a:t>
            </a:r>
            <a:r>
              <a:rPr lang="en-US" sz="4000" b="1" dirty="0" err="1">
                <a:solidFill>
                  <a:srgbClr val="FF0000"/>
                </a:solidFill>
                <a:effectLst/>
                <a:latin typeface="UTM American Sans" pitchFamily="18" charset="0"/>
                <a:cs typeface="Times New Roman" pitchFamily="18" charset="0"/>
              </a:rPr>
              <a:t>Hiệp</a:t>
            </a:r>
            <a:r>
              <a:rPr lang="en-US" sz="4000" b="1" dirty="0">
                <a:solidFill>
                  <a:srgbClr val="FF0000"/>
                </a:solidFill>
                <a:effectLst/>
                <a:latin typeface="UTM American Sans" pitchFamily="18" charset="0"/>
                <a:cs typeface="Times New Roman" pitchFamily="18" charset="0"/>
              </a:rPr>
              <a:t> </a:t>
            </a:r>
            <a:r>
              <a:rPr lang="en-US" sz="4000" b="1" dirty="0" err="1">
                <a:solidFill>
                  <a:srgbClr val="FF0000"/>
                </a:solidFill>
                <a:effectLst/>
                <a:latin typeface="UTM American Sans" pitchFamily="18" charset="0"/>
                <a:cs typeface="Times New Roman" pitchFamily="18" charset="0"/>
              </a:rPr>
              <a:t>Lễ</a:t>
            </a:r>
            <a:r>
              <a:rPr lang="en-US" sz="4000" b="1" dirty="0">
                <a:solidFill>
                  <a:srgbClr val="FF0000"/>
                </a:solidFill>
                <a:effectLst/>
                <a:latin typeface="UTM American Sans" pitchFamily="18" charset="0"/>
                <a:cs typeface="Times New Roman" pitchFamily="18" charset="0"/>
              </a:rPr>
              <a:t> </a:t>
            </a:r>
            <a:br>
              <a:rPr lang="en-US" sz="4000" b="1" dirty="0">
                <a:solidFill>
                  <a:srgbClr val="FF0000"/>
                </a:solidFill>
                <a:effectLst/>
                <a:latin typeface="UTM American Sans" pitchFamily="18" charset="0"/>
                <a:cs typeface="Times New Roman" pitchFamily="18" charset="0"/>
              </a:rPr>
            </a:br>
            <a:r>
              <a:rPr lang="en-US" sz="4800" b="1" dirty="0" err="1">
                <a:solidFill>
                  <a:srgbClr val="FF0000"/>
                </a:solidFill>
                <a:effectLst/>
                <a:latin typeface="UTM American Sans" pitchFamily="18" charset="0"/>
                <a:cs typeface="Times New Roman" pitchFamily="18" charset="0"/>
              </a:rPr>
              <a:t>Mùa</a:t>
            </a:r>
            <a:r>
              <a:rPr lang="en-US" sz="4800" b="1" dirty="0">
                <a:solidFill>
                  <a:srgbClr val="FF0000"/>
                </a:solidFill>
                <a:effectLst/>
                <a:latin typeface="UTM American Sans" pitchFamily="18" charset="0"/>
                <a:cs typeface="Times New Roman" pitchFamily="18" charset="0"/>
              </a:rPr>
              <a:t> </a:t>
            </a:r>
            <a:r>
              <a:rPr lang="en-US" sz="4800" b="1" dirty="0" err="1">
                <a:solidFill>
                  <a:srgbClr val="FF0000"/>
                </a:solidFill>
                <a:effectLst/>
                <a:latin typeface="UTM American Sans" pitchFamily="18" charset="0"/>
                <a:cs typeface="Times New Roman" pitchFamily="18" charset="0"/>
              </a:rPr>
              <a:t>Xuân</a:t>
            </a:r>
            <a:r>
              <a:rPr lang="en-US" sz="4800" b="1" dirty="0">
                <a:solidFill>
                  <a:srgbClr val="FF0000"/>
                </a:solidFill>
                <a:effectLst/>
                <a:latin typeface="UTM American Sans" pitchFamily="18" charset="0"/>
                <a:cs typeface="Times New Roman" pitchFamily="18" charset="0"/>
              </a:rPr>
              <a:t> </a:t>
            </a:r>
            <a:r>
              <a:rPr lang="en-US" sz="4800" b="1" dirty="0" err="1">
                <a:solidFill>
                  <a:srgbClr val="FF0000"/>
                </a:solidFill>
                <a:effectLst/>
                <a:latin typeface="UTM American Sans" pitchFamily="18" charset="0"/>
                <a:cs typeface="Times New Roman" pitchFamily="18" charset="0"/>
              </a:rPr>
              <a:t>Yêu</a:t>
            </a:r>
            <a:r>
              <a:rPr lang="en-US" sz="4800" b="1" dirty="0">
                <a:solidFill>
                  <a:srgbClr val="FF0000"/>
                </a:solidFill>
                <a:effectLst/>
                <a:latin typeface="UTM American Sans" pitchFamily="18" charset="0"/>
                <a:cs typeface="Times New Roman" pitchFamily="18" charset="0"/>
              </a:rPr>
              <a:t> Th</a:t>
            </a:r>
            <a:r>
              <a:rPr lang="vi-VN" sz="4800" b="1" dirty="0">
                <a:solidFill>
                  <a:srgbClr val="FF0000"/>
                </a:solidFill>
                <a:effectLst/>
                <a:latin typeface="Times New Roman" pitchFamily="18" charset="0"/>
                <a:cs typeface="Times New Roman" pitchFamily="18" charset="0"/>
              </a:rPr>
              <a:t>ư</a:t>
            </a:r>
            <a:r>
              <a:rPr lang="en-US" sz="4800" b="1" dirty="0" err="1">
                <a:solidFill>
                  <a:srgbClr val="FF0000"/>
                </a:solidFill>
                <a:effectLst/>
                <a:latin typeface="UTM American Sans" pitchFamily="18" charset="0"/>
                <a:cs typeface="Times New Roman" pitchFamily="18" charset="0"/>
              </a:rPr>
              <a:t>ơng</a:t>
            </a:r>
            <a:r>
              <a:rPr lang="en-US" sz="3200" b="1" dirty="0">
                <a:solidFill>
                  <a:srgbClr val="FF0000"/>
                </a:solidFill>
                <a:effectLst/>
                <a:latin typeface="UTM American Sans" pitchFamily="18" charset="0"/>
                <a:cs typeface="Times New Roman" pitchFamily="18" charset="0"/>
              </a:rPr>
              <a:t/>
            </a:r>
            <a:br>
              <a:rPr lang="en-US" sz="3200" b="1" dirty="0">
                <a:solidFill>
                  <a:srgbClr val="FF0000"/>
                </a:solidFill>
                <a:effectLst/>
                <a:latin typeface="UTM American Sans" pitchFamily="18" charset="0"/>
                <a:cs typeface="Times New Roman" pitchFamily="18" charset="0"/>
              </a:rPr>
            </a:br>
            <a:r>
              <a:rPr lang="en-US" sz="3200" b="1" i="1" dirty="0" err="1">
                <a:solidFill>
                  <a:srgbClr val="002060"/>
                </a:solidFill>
                <a:effectLst/>
                <a:latin typeface="UTM American Sans" pitchFamily="18" charset="0"/>
                <a:cs typeface="Times New Roman" pitchFamily="18" charset="0"/>
              </a:rPr>
              <a:t>Trần</a:t>
            </a:r>
            <a:r>
              <a:rPr lang="en-US" sz="3200" b="1" i="1" dirty="0">
                <a:solidFill>
                  <a:srgbClr val="002060"/>
                </a:solidFill>
                <a:effectLst/>
                <a:latin typeface="UTM American Sans" pitchFamily="18" charset="0"/>
                <a:cs typeface="Times New Roman" pitchFamily="18" charset="0"/>
              </a:rPr>
              <a:t> </a:t>
            </a:r>
            <a:r>
              <a:rPr lang="en-US" sz="3200" b="1" i="1" dirty="0" err="1">
                <a:solidFill>
                  <a:srgbClr val="002060"/>
                </a:solidFill>
                <a:effectLst/>
                <a:latin typeface="UTM American Sans" pitchFamily="18" charset="0"/>
                <a:cs typeface="Times New Roman" pitchFamily="18" charset="0"/>
              </a:rPr>
              <a:t>Công</a:t>
            </a:r>
            <a:r>
              <a:rPr lang="en-US" sz="3200" b="1" i="1" dirty="0">
                <a:solidFill>
                  <a:srgbClr val="002060"/>
                </a:solidFill>
                <a:effectLst/>
                <a:latin typeface="UTM American Sans" pitchFamily="18" charset="0"/>
                <a:cs typeface="Times New Roman" pitchFamily="18" charset="0"/>
              </a:rPr>
              <a:t> </a:t>
            </a:r>
            <a:r>
              <a:rPr lang="en-US" sz="3200" b="1" i="1" dirty="0" err="1" smtClean="0">
                <a:solidFill>
                  <a:srgbClr val="002060"/>
                </a:solidFill>
                <a:effectLst/>
                <a:latin typeface="UTM American Sans" pitchFamily="18" charset="0"/>
                <a:cs typeface="Times New Roman" pitchFamily="18" charset="0"/>
              </a:rPr>
              <a:t>Danh</a:t>
            </a:r>
            <a:endParaRPr lang="vi-VN" sz="2800" b="1"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79861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Tk1:</a:t>
            </a:r>
            <a:r>
              <a:rPr lang="en-US" sz="5400" b="1" dirty="0">
                <a:solidFill>
                  <a:srgbClr val="002060"/>
                </a:solidFill>
                <a:effectLst/>
                <a:latin typeface="UTM American Sans" pitchFamily="18" charset="0"/>
                <a:cs typeface="Times New Roman" pitchFamily="18" charset="0"/>
              </a:rPr>
              <a:t> </a:t>
            </a:r>
            <a:r>
              <a:rPr lang="vi-VN" sz="4800" b="1" dirty="0">
                <a:solidFill>
                  <a:srgbClr val="002060"/>
                </a:solidFill>
                <a:effectLst/>
              </a:rPr>
              <a:t>Một mùa xuân mới đã về trên khắp gian trần. Từng đàn chim én nhẹ vươn cánh bay ngàn phương. Lòng chợt nôn nao mừng vui đón Chúa xuân đang về. Trên khắp quê hương chào mùa xuân chứa chan tình yêu.</a:t>
            </a:r>
            <a:endParaRPr lang="vi-VN" sz="48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56212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6000" b="1" u="sng" dirty="0" err="1">
                <a:solidFill>
                  <a:srgbClr val="C00000"/>
                </a:solidFill>
                <a:effectLst/>
                <a:latin typeface="UTM American Sans" pitchFamily="18" charset="0"/>
                <a:cs typeface="Times New Roman" pitchFamily="18" charset="0"/>
              </a:rPr>
              <a:t>Đk</a:t>
            </a:r>
            <a:r>
              <a:rPr lang="en-US" sz="6000" b="1" u="sng" dirty="0">
                <a:solidFill>
                  <a:srgbClr val="C00000"/>
                </a:solidFill>
                <a:effectLst/>
                <a:latin typeface="UTM American Sans" pitchFamily="18" charset="0"/>
                <a:cs typeface="Times New Roman" pitchFamily="18" charset="0"/>
              </a:rPr>
              <a:t>:</a:t>
            </a:r>
            <a:r>
              <a:rPr lang="en-US" sz="6000" b="1" dirty="0">
                <a:solidFill>
                  <a:srgbClr val="002060"/>
                </a:solidFill>
                <a:effectLst/>
                <a:latin typeface="UTM American Sans" pitchFamily="18" charset="0"/>
                <a:cs typeface="Times New Roman" pitchFamily="18" charset="0"/>
              </a:rPr>
              <a:t> </a:t>
            </a:r>
            <a:r>
              <a:rPr lang="vi-VN" sz="6000" b="1" dirty="0">
                <a:solidFill>
                  <a:srgbClr val="002060"/>
                </a:solidFill>
                <a:effectLst/>
                <a:cs typeface="Times New Roman" panose="02020603050405020304" pitchFamily="18" charset="0"/>
              </a:rPr>
              <a:t>Năm mới đến rồi nguyện xin Chúa xuống ơn an bình. Ban cho nơi nơi luôn bình an ngập tràn hạnh phúc. </a:t>
            </a:r>
          </a:p>
        </p:txBody>
      </p:sp>
    </p:spTree>
    <p:extLst>
      <p:ext uri="{BB962C8B-B14F-4D97-AF65-F5344CB8AC3E}">
        <p14:creationId xmlns:p14="http://schemas.microsoft.com/office/powerpoint/2010/main" val="3128424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a:t>
            </a:r>
            <a:r>
              <a:rPr lang="en-US" sz="5400" b="1" dirty="0">
                <a:solidFill>
                  <a:srgbClr val="002060"/>
                </a:solidFill>
                <a:effectLst/>
                <a:latin typeface="UTM American Sans" pitchFamily="18" charset="0"/>
                <a:cs typeface="Times New Roman" pitchFamily="18" charset="0"/>
              </a:rPr>
              <a:t> </a:t>
            </a:r>
            <a:r>
              <a:rPr lang="vi-VN" sz="5400" b="1" dirty="0">
                <a:solidFill>
                  <a:srgbClr val="002060"/>
                </a:solidFill>
                <a:effectLst/>
                <a:cs typeface="Times New Roman" panose="02020603050405020304" pitchFamily="18" charset="0"/>
              </a:rPr>
              <a:t>Trong nắng xuân hồng nguyện Ngài cho khắp nơi an hòa vang tiếng ca sống vui bên nhau và đồng thanh dâng Chúa câu tạ ơn.</a:t>
            </a:r>
          </a:p>
        </p:txBody>
      </p:sp>
    </p:spTree>
    <p:extLst>
      <p:ext uri="{BB962C8B-B14F-4D97-AF65-F5344CB8AC3E}">
        <p14:creationId xmlns:p14="http://schemas.microsoft.com/office/powerpoint/2010/main" val="2244940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4800" b="1" u="sng" dirty="0">
                <a:solidFill>
                  <a:srgbClr val="C00000"/>
                </a:solidFill>
                <a:effectLst/>
                <a:latin typeface="UTM American Sans" pitchFamily="18" charset="0"/>
                <a:cs typeface="Times New Roman" pitchFamily="18" charset="0"/>
              </a:rPr>
              <a:t>Tk2:</a:t>
            </a:r>
            <a:r>
              <a:rPr lang="en-US" sz="4800" b="1" dirty="0">
                <a:solidFill>
                  <a:srgbClr val="002060"/>
                </a:solidFill>
                <a:effectLst/>
                <a:latin typeface="UTM American Sans" pitchFamily="18" charset="0"/>
                <a:cs typeface="Times New Roman" pitchFamily="18" charset="0"/>
              </a:rPr>
              <a:t> </a:t>
            </a:r>
            <a:r>
              <a:rPr lang="vi-VN" sz="4800" b="1" dirty="0">
                <a:solidFill>
                  <a:srgbClr val="002060"/>
                </a:solidFill>
                <a:effectLst/>
              </a:rPr>
              <a:t>Dạt dào yêu mến Chúa tặng ban cho nhân loại. Một mùa hạnh phúc gởi trao biết bao trìu mến. Phận người long đong tình xuân đến sớt chia vui buồn. Xoa nỗi thương đau một đời mang gánh bao sầu lo.</a:t>
            </a:r>
            <a:endParaRPr lang="vi-VN" sz="48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85830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6000" b="1" u="sng" dirty="0" err="1">
                <a:solidFill>
                  <a:srgbClr val="C00000"/>
                </a:solidFill>
                <a:effectLst/>
                <a:latin typeface="UTM American Sans" pitchFamily="18" charset="0"/>
                <a:cs typeface="Times New Roman" pitchFamily="18" charset="0"/>
              </a:rPr>
              <a:t>Đk</a:t>
            </a:r>
            <a:r>
              <a:rPr lang="en-US" sz="6000" b="1" u="sng" dirty="0">
                <a:solidFill>
                  <a:srgbClr val="C00000"/>
                </a:solidFill>
                <a:effectLst/>
                <a:latin typeface="UTM American Sans" pitchFamily="18" charset="0"/>
                <a:cs typeface="Times New Roman" pitchFamily="18" charset="0"/>
              </a:rPr>
              <a:t>:</a:t>
            </a:r>
            <a:r>
              <a:rPr lang="en-US" sz="6000" b="1" dirty="0">
                <a:solidFill>
                  <a:srgbClr val="002060"/>
                </a:solidFill>
                <a:effectLst/>
                <a:latin typeface="UTM American Sans" pitchFamily="18" charset="0"/>
                <a:cs typeface="Times New Roman" pitchFamily="18" charset="0"/>
              </a:rPr>
              <a:t> </a:t>
            </a:r>
            <a:r>
              <a:rPr lang="vi-VN" sz="6000" b="1" dirty="0">
                <a:solidFill>
                  <a:srgbClr val="002060"/>
                </a:solidFill>
                <a:effectLst/>
                <a:cs typeface="Times New Roman" panose="02020603050405020304" pitchFamily="18" charset="0"/>
              </a:rPr>
              <a:t>Năm mới đến rồi nguyện xin Chúa xuống ơn an bình. Ban cho nơi nơi luôn bình an ngập tràn hạnh phúc. </a:t>
            </a:r>
          </a:p>
        </p:txBody>
      </p:sp>
    </p:spTree>
    <p:extLst>
      <p:ext uri="{BB962C8B-B14F-4D97-AF65-F5344CB8AC3E}">
        <p14:creationId xmlns:p14="http://schemas.microsoft.com/office/powerpoint/2010/main" val="1726310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a:t>
            </a:r>
            <a:r>
              <a:rPr lang="en-US" sz="5400" b="1" dirty="0">
                <a:solidFill>
                  <a:srgbClr val="002060"/>
                </a:solidFill>
                <a:effectLst/>
                <a:latin typeface="UTM American Sans" pitchFamily="18" charset="0"/>
                <a:cs typeface="Times New Roman" pitchFamily="18" charset="0"/>
              </a:rPr>
              <a:t> </a:t>
            </a:r>
            <a:r>
              <a:rPr lang="vi-VN" sz="5400" b="1" dirty="0">
                <a:solidFill>
                  <a:srgbClr val="002060"/>
                </a:solidFill>
                <a:effectLst/>
                <a:cs typeface="Times New Roman" panose="02020603050405020304" pitchFamily="18" charset="0"/>
              </a:rPr>
              <a:t>Trong nắng xuân hồng nguyện Ngài cho khắp nơi an hòa vang tiếng ca sống vui bên nhau và đồng thanh dâng Chúa câu tạ ơn.</a:t>
            </a:r>
          </a:p>
        </p:txBody>
      </p:sp>
    </p:spTree>
    <p:extLst>
      <p:ext uri="{BB962C8B-B14F-4D97-AF65-F5344CB8AC3E}">
        <p14:creationId xmlns:p14="http://schemas.microsoft.com/office/powerpoint/2010/main" val="1110517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0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Tk3:</a:t>
            </a:r>
            <a:r>
              <a:rPr lang="en-US" sz="5400" b="1" dirty="0">
                <a:solidFill>
                  <a:srgbClr val="002060"/>
                </a:solidFill>
                <a:effectLst/>
                <a:latin typeface="UTM American Sans" pitchFamily="18" charset="0"/>
                <a:cs typeface="Times New Roman" pitchFamily="18" charset="0"/>
              </a:rPr>
              <a:t> </a:t>
            </a:r>
            <a:r>
              <a:rPr lang="vi-VN" sz="4800" b="1" dirty="0">
                <a:solidFill>
                  <a:srgbClr val="002060"/>
                </a:solidFill>
                <a:effectLst/>
              </a:rPr>
              <a:t>Ngạt ngào hương sắc những cành hoa thắm khoe màu. Từng làn nắng ấm tỏa lan khắp trên trần thế. Dịu dàng hương xuân cùng bên Chúa đón xuân thái hòa. Trong Chúa yêu thương một đời như mãi bên mùa xuân.</a:t>
            </a:r>
            <a:endParaRPr lang="vi-VN" sz="54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72617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6000" b="1" u="sng" dirty="0" err="1">
                <a:solidFill>
                  <a:srgbClr val="C00000"/>
                </a:solidFill>
                <a:effectLst/>
                <a:latin typeface="UTM American Sans" pitchFamily="18" charset="0"/>
                <a:cs typeface="Times New Roman" pitchFamily="18" charset="0"/>
              </a:rPr>
              <a:t>Đk</a:t>
            </a:r>
            <a:r>
              <a:rPr lang="en-US" sz="6000" b="1" u="sng" dirty="0">
                <a:solidFill>
                  <a:srgbClr val="C00000"/>
                </a:solidFill>
                <a:effectLst/>
                <a:latin typeface="UTM American Sans" pitchFamily="18" charset="0"/>
                <a:cs typeface="Times New Roman" pitchFamily="18" charset="0"/>
              </a:rPr>
              <a:t>:</a:t>
            </a:r>
            <a:r>
              <a:rPr lang="en-US" sz="6000" b="1" dirty="0">
                <a:solidFill>
                  <a:srgbClr val="002060"/>
                </a:solidFill>
                <a:effectLst/>
                <a:latin typeface="UTM American Sans" pitchFamily="18" charset="0"/>
                <a:cs typeface="Times New Roman" pitchFamily="18" charset="0"/>
              </a:rPr>
              <a:t> </a:t>
            </a:r>
            <a:r>
              <a:rPr lang="vi-VN" sz="6000" b="1" dirty="0">
                <a:solidFill>
                  <a:srgbClr val="002060"/>
                </a:solidFill>
                <a:effectLst/>
                <a:cs typeface="Times New Roman" panose="02020603050405020304" pitchFamily="18" charset="0"/>
              </a:rPr>
              <a:t>Năm mới đến rồi nguyện xin Chúa xuống ơn an bình. Ban cho nơi nơi luôn bình an ngập tràn hạnh phúc. </a:t>
            </a:r>
          </a:p>
        </p:txBody>
      </p:sp>
    </p:spTree>
    <p:extLst>
      <p:ext uri="{BB962C8B-B14F-4D97-AF65-F5344CB8AC3E}">
        <p14:creationId xmlns:p14="http://schemas.microsoft.com/office/powerpoint/2010/main" val="300623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a:t>
            </a:r>
            <a:r>
              <a:rPr lang="en-US" sz="5400" b="1" dirty="0">
                <a:solidFill>
                  <a:srgbClr val="002060"/>
                </a:solidFill>
                <a:effectLst/>
                <a:latin typeface="UTM American Sans" pitchFamily="18" charset="0"/>
                <a:cs typeface="Times New Roman" pitchFamily="18" charset="0"/>
              </a:rPr>
              <a:t> </a:t>
            </a:r>
            <a:r>
              <a:rPr lang="vi-VN" sz="5400" b="1" dirty="0">
                <a:solidFill>
                  <a:srgbClr val="002060"/>
                </a:solidFill>
                <a:effectLst/>
                <a:cs typeface="Times New Roman" panose="02020603050405020304" pitchFamily="18" charset="0"/>
              </a:rPr>
              <a:t>Trong nắng xuân hồng nguyện Ngài cho khắp nơi an hòa vang tiếng ca sống vui bên nhau và đồng thanh dâng Chúa câu tạ ơn.</a:t>
            </a:r>
          </a:p>
        </p:txBody>
      </p:sp>
    </p:spTree>
    <p:extLst>
      <p:ext uri="{BB962C8B-B14F-4D97-AF65-F5344CB8AC3E}">
        <p14:creationId xmlns:p14="http://schemas.microsoft.com/office/powerpoint/2010/main" val="130997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276850"/>
          </a:xfrm>
        </p:spPr>
        <p:txBody>
          <a:bodyPr>
            <a:noAutofit/>
          </a:bodyPr>
          <a:lstStyle/>
          <a:p>
            <a:pPr algn="just"/>
            <a:r>
              <a:rPr lang="en-US" b="1" u="sng" dirty="0">
                <a:solidFill>
                  <a:srgbClr val="C00000"/>
                </a:solidFill>
                <a:effectLst/>
                <a:latin typeface="UTM American Sans" pitchFamily="18" charset="0"/>
                <a:cs typeface="Times New Roman" pitchFamily="18" charset="0"/>
              </a:rPr>
              <a:t>Tk4:</a:t>
            </a:r>
            <a:r>
              <a:rPr lang="en-US" b="1" dirty="0">
                <a:solidFill>
                  <a:srgbClr val="002060"/>
                </a:solidFill>
                <a:effectLst/>
                <a:latin typeface="UTM American Sans" pitchFamily="18" charset="0"/>
                <a:cs typeface="Times New Roman" pitchFamily="18" charset="0"/>
              </a:rPr>
              <a:t> </a:t>
            </a:r>
            <a:r>
              <a:rPr lang="vi-VN" b="1" dirty="0">
                <a:solidFill>
                  <a:srgbClr val="002060"/>
                </a:solidFill>
                <a:effectLst/>
                <a:cs typeface="Times New Roman" pitchFamily="18" charset="0"/>
              </a:rPr>
              <a:t>Lòng thầm nguyện ước Chúa cùng đi suốt cuột đời. Đường dài phía trước nguyện xin Chúa như mùa xuân. Để đường con đi trong ánh nắng Chúa xuân gọi mời. Ngay chính hôm nay và ngày mai suốt cuộc đời con.</a:t>
            </a:r>
            <a:endParaRPr lang="vi-VN" sz="4000" b="1" dirty="0">
              <a:solidFill>
                <a:srgbClr val="002060"/>
              </a:solidFill>
              <a:effectLst/>
              <a:cs typeface="Times New Roman" pitchFamily="18" charset="0"/>
            </a:endParaRPr>
          </a:p>
        </p:txBody>
      </p:sp>
    </p:spTree>
    <p:extLst>
      <p:ext uri="{BB962C8B-B14F-4D97-AF65-F5344CB8AC3E}">
        <p14:creationId xmlns:p14="http://schemas.microsoft.com/office/powerpoint/2010/main" val="389518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6000" b="1" u="sng" dirty="0" err="1">
                <a:solidFill>
                  <a:srgbClr val="C00000"/>
                </a:solidFill>
                <a:effectLst/>
                <a:latin typeface="UTM American Sans" pitchFamily="18" charset="0"/>
                <a:cs typeface="Times New Roman" pitchFamily="18" charset="0"/>
              </a:rPr>
              <a:t>Đk</a:t>
            </a:r>
            <a:r>
              <a:rPr lang="en-US" sz="6000" b="1" u="sng" dirty="0">
                <a:solidFill>
                  <a:srgbClr val="C00000"/>
                </a:solidFill>
                <a:effectLst/>
                <a:latin typeface="UTM American Sans" pitchFamily="18" charset="0"/>
                <a:cs typeface="Times New Roman" pitchFamily="18" charset="0"/>
              </a:rPr>
              <a:t>:</a:t>
            </a:r>
            <a:r>
              <a:rPr lang="en-US" sz="6000" b="1" dirty="0">
                <a:solidFill>
                  <a:srgbClr val="002060"/>
                </a:solidFill>
                <a:effectLst/>
                <a:latin typeface="UTM American Sans" pitchFamily="18" charset="0"/>
                <a:cs typeface="Times New Roman" pitchFamily="18" charset="0"/>
              </a:rPr>
              <a:t> </a:t>
            </a:r>
            <a:r>
              <a:rPr lang="vi-VN" sz="6000" b="1" dirty="0">
                <a:solidFill>
                  <a:srgbClr val="002060"/>
                </a:solidFill>
                <a:effectLst/>
                <a:cs typeface="Times New Roman" panose="02020603050405020304" pitchFamily="18" charset="0"/>
              </a:rPr>
              <a:t>Năm mới đến rồi nguyện xin Chúa xuống ơn an bình. Ban cho nơi nơi luôn bình an ngập tràn hạnh phúc. </a:t>
            </a:r>
          </a:p>
        </p:txBody>
      </p:sp>
    </p:spTree>
    <p:extLst>
      <p:ext uri="{BB962C8B-B14F-4D97-AF65-F5344CB8AC3E}">
        <p14:creationId xmlns:p14="http://schemas.microsoft.com/office/powerpoint/2010/main" val="2872174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a:t>
            </a:r>
            <a:r>
              <a:rPr lang="en-US" sz="5400" b="1" dirty="0">
                <a:solidFill>
                  <a:srgbClr val="002060"/>
                </a:solidFill>
                <a:effectLst/>
                <a:latin typeface="UTM American Sans" pitchFamily="18" charset="0"/>
                <a:cs typeface="Times New Roman" pitchFamily="18" charset="0"/>
              </a:rPr>
              <a:t> </a:t>
            </a:r>
            <a:r>
              <a:rPr lang="vi-VN" sz="5400" b="1" dirty="0">
                <a:solidFill>
                  <a:srgbClr val="002060"/>
                </a:solidFill>
                <a:effectLst/>
                <a:cs typeface="Times New Roman" panose="02020603050405020304" pitchFamily="18" charset="0"/>
              </a:rPr>
              <a:t>Trong nắng xuân hồng nguyện Ngài cho khắp nơi an hòa vang tiếng ca sống vui bên nhau và đồng thanh dâng Chúa câu tạ ơn.</a:t>
            </a:r>
          </a:p>
        </p:txBody>
      </p:sp>
    </p:spTree>
    <p:extLst>
      <p:ext uri="{BB962C8B-B14F-4D97-AF65-F5344CB8AC3E}">
        <p14:creationId xmlns:p14="http://schemas.microsoft.com/office/powerpoint/2010/main" val="339227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3449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97026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8967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8091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430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1047750"/>
            <a:ext cx="6096000" cy="2952750"/>
          </a:xfrm>
        </p:spPr>
        <p:txBody>
          <a:bodyPr>
            <a:noAutofit/>
          </a:bodyPr>
          <a:lstStyle/>
          <a:p>
            <a:r>
              <a:rPr lang="en-US" sz="4000" b="1" dirty="0">
                <a:solidFill>
                  <a:srgbClr val="FF0000"/>
                </a:solidFill>
                <a:effectLst/>
                <a:cs typeface="Times New Roman" pitchFamily="18" charset="0"/>
              </a:rPr>
              <a:t>Ca </a:t>
            </a:r>
            <a:r>
              <a:rPr lang="en-US" sz="4000" b="1" dirty="0" err="1">
                <a:solidFill>
                  <a:srgbClr val="FF0000"/>
                </a:solidFill>
                <a:effectLst/>
                <a:cs typeface="Times New Roman" pitchFamily="18" charset="0"/>
              </a:rPr>
              <a:t>Kết</a:t>
            </a:r>
            <a:r>
              <a:rPr lang="en-US" sz="4000" b="1" dirty="0">
                <a:solidFill>
                  <a:srgbClr val="FF0000"/>
                </a:solidFill>
                <a:effectLst/>
                <a:cs typeface="Times New Roman" pitchFamily="18" charset="0"/>
              </a:rPr>
              <a:t> </a:t>
            </a:r>
            <a:r>
              <a:rPr lang="en-US" sz="4000" b="1" dirty="0" err="1">
                <a:solidFill>
                  <a:srgbClr val="FF0000"/>
                </a:solidFill>
                <a:effectLst/>
                <a:cs typeface="Times New Roman" pitchFamily="18" charset="0"/>
              </a:rPr>
              <a:t>Lễ</a:t>
            </a:r>
            <a:r>
              <a:rPr lang="en-US" sz="4000" b="1" dirty="0">
                <a:solidFill>
                  <a:srgbClr val="FF0000"/>
                </a:solidFill>
                <a:effectLst/>
                <a:cs typeface="Times New Roman" pitchFamily="18" charset="0"/>
              </a:rPr>
              <a:t/>
            </a:r>
            <a:br>
              <a:rPr lang="en-US" sz="4000" b="1" dirty="0">
                <a:solidFill>
                  <a:srgbClr val="FF0000"/>
                </a:solidFill>
                <a:effectLst/>
                <a:cs typeface="Times New Roman" pitchFamily="18" charset="0"/>
              </a:rPr>
            </a:br>
            <a:r>
              <a:rPr lang="en-US" b="1" dirty="0" err="1">
                <a:solidFill>
                  <a:srgbClr val="FF0000"/>
                </a:solidFill>
                <a:effectLst/>
                <a:cs typeface="Times New Roman" pitchFamily="18" charset="0"/>
              </a:rPr>
              <a:t>Mùa</a:t>
            </a:r>
            <a:r>
              <a:rPr lang="en-US" b="1" dirty="0">
                <a:solidFill>
                  <a:srgbClr val="FF0000"/>
                </a:solidFill>
                <a:effectLst/>
                <a:cs typeface="Times New Roman" pitchFamily="18" charset="0"/>
              </a:rPr>
              <a:t> </a:t>
            </a:r>
            <a:r>
              <a:rPr lang="en-US" b="1" dirty="0" err="1">
                <a:solidFill>
                  <a:srgbClr val="FF0000"/>
                </a:solidFill>
                <a:effectLst/>
                <a:cs typeface="Times New Roman" pitchFamily="18" charset="0"/>
              </a:rPr>
              <a:t>Xuân</a:t>
            </a:r>
            <a:r>
              <a:rPr lang="en-US" b="1" dirty="0">
                <a:solidFill>
                  <a:srgbClr val="FF0000"/>
                </a:solidFill>
                <a:effectLst/>
                <a:cs typeface="Times New Roman" pitchFamily="18" charset="0"/>
              </a:rPr>
              <a:t> </a:t>
            </a:r>
            <a:r>
              <a:rPr lang="en-US" b="1" dirty="0" err="1">
                <a:solidFill>
                  <a:srgbClr val="FF0000"/>
                </a:solidFill>
                <a:effectLst/>
                <a:cs typeface="Times New Roman" pitchFamily="18" charset="0"/>
              </a:rPr>
              <a:t>Yêu</a:t>
            </a:r>
            <a:r>
              <a:rPr lang="en-US" b="1" dirty="0">
                <a:solidFill>
                  <a:srgbClr val="FF0000"/>
                </a:solidFill>
                <a:effectLst/>
                <a:cs typeface="Times New Roman" pitchFamily="18" charset="0"/>
              </a:rPr>
              <a:t> Th</a:t>
            </a:r>
            <a:r>
              <a:rPr lang="vi-VN" b="1" dirty="0">
                <a:solidFill>
                  <a:srgbClr val="FF0000"/>
                </a:solidFill>
                <a:effectLst/>
                <a:cs typeface="Times New Roman" pitchFamily="18" charset="0"/>
              </a:rPr>
              <a:t>ư</a:t>
            </a:r>
            <a:r>
              <a:rPr lang="en-US" b="1" dirty="0" err="1">
                <a:solidFill>
                  <a:srgbClr val="FF0000"/>
                </a:solidFill>
                <a:effectLst/>
                <a:cs typeface="Times New Roman" pitchFamily="18" charset="0"/>
              </a:rPr>
              <a:t>ơng</a:t>
            </a:r>
            <a:r>
              <a:rPr lang="en-US" b="1" dirty="0">
                <a:solidFill>
                  <a:srgbClr val="FF0000"/>
                </a:solidFill>
                <a:effectLst/>
                <a:cs typeface="Times New Roman" pitchFamily="18" charset="0"/>
              </a:rPr>
              <a:t/>
            </a:r>
            <a:br>
              <a:rPr lang="en-US" b="1" dirty="0">
                <a:solidFill>
                  <a:srgbClr val="FF0000"/>
                </a:solidFill>
                <a:effectLst/>
                <a:cs typeface="Times New Roman" pitchFamily="18" charset="0"/>
              </a:rPr>
            </a:br>
            <a:r>
              <a:rPr lang="en-US" sz="4000" b="1" i="1" dirty="0" err="1">
                <a:solidFill>
                  <a:srgbClr val="002060"/>
                </a:solidFill>
                <a:effectLst/>
                <a:cs typeface="Times New Roman" pitchFamily="18" charset="0"/>
              </a:rPr>
              <a:t>Lm</a:t>
            </a:r>
            <a:r>
              <a:rPr lang="en-US" sz="4000" b="1" i="1" dirty="0">
                <a:solidFill>
                  <a:srgbClr val="002060"/>
                </a:solidFill>
                <a:effectLst/>
                <a:cs typeface="Times New Roman" pitchFamily="18" charset="0"/>
              </a:rPr>
              <a:t>. </a:t>
            </a:r>
            <a:r>
              <a:rPr lang="en-US" sz="4000" b="1" i="1" dirty="0" err="1">
                <a:solidFill>
                  <a:srgbClr val="002060"/>
                </a:solidFill>
                <a:effectLst/>
                <a:cs typeface="Times New Roman" pitchFamily="18" charset="0"/>
              </a:rPr>
              <a:t>Nguyên</a:t>
            </a:r>
            <a:r>
              <a:rPr lang="en-US" sz="4000" b="1" i="1" dirty="0">
                <a:solidFill>
                  <a:srgbClr val="002060"/>
                </a:solidFill>
                <a:effectLst/>
                <a:cs typeface="Times New Roman" pitchFamily="18" charset="0"/>
              </a:rPr>
              <a:t> </a:t>
            </a:r>
            <a:r>
              <a:rPr lang="en-US" sz="4000" b="1" i="1" dirty="0" err="1">
                <a:solidFill>
                  <a:srgbClr val="002060"/>
                </a:solidFill>
                <a:effectLst/>
                <a:cs typeface="Times New Roman" pitchFamily="18" charset="0"/>
              </a:rPr>
              <a:t>Lễ</a:t>
            </a:r>
            <a:endParaRPr lang="vi-VN" sz="4000" b="1" i="1" dirty="0">
              <a:solidFill>
                <a:srgbClr val="002060"/>
              </a:solidFill>
              <a:effectLst/>
              <a:cs typeface="Times New Roman" pitchFamily="18" charset="0"/>
            </a:endParaRPr>
          </a:p>
        </p:txBody>
      </p:sp>
    </p:spTree>
    <p:extLst>
      <p:ext uri="{BB962C8B-B14F-4D97-AF65-F5344CB8AC3E}">
        <p14:creationId xmlns:p14="http://schemas.microsoft.com/office/powerpoint/2010/main" val="2324154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200" b="1" u="sng" dirty="0" err="1">
                <a:solidFill>
                  <a:srgbClr val="C00000"/>
                </a:solidFill>
                <a:effectLst/>
                <a:latin typeface="UTM American Sans" pitchFamily="18" charset="0"/>
                <a:cs typeface="Times New Roman" panose="02020603050405020304" pitchFamily="18" charset="0"/>
              </a:rPr>
              <a:t>Đk</a:t>
            </a:r>
            <a:r>
              <a:rPr lang="vi-VN" sz="5200" b="1" u="sng" dirty="0">
                <a:solidFill>
                  <a:srgbClr val="C00000"/>
                </a:solidFill>
                <a:effectLst/>
                <a:latin typeface="Times New Roman" panose="02020603050405020304" pitchFamily="18" charset="0"/>
                <a:cs typeface="Times New Roman" panose="02020603050405020304" pitchFamily="18" charset="0"/>
              </a:rPr>
              <a:t>:</a:t>
            </a:r>
            <a:r>
              <a:rPr lang="vi-VN" sz="5200" dirty="0">
                <a:solidFill>
                  <a:srgbClr val="002060"/>
                </a:solidFill>
                <a:effectLst/>
                <a:latin typeface="Times New Roman" panose="02020603050405020304" pitchFamily="18" charset="0"/>
                <a:cs typeface="Times New Roman" panose="02020603050405020304" pitchFamily="18" charset="0"/>
              </a:rPr>
              <a:t> </a:t>
            </a:r>
            <a:r>
              <a:rPr lang="vi-VN" dirty="0">
                <a:solidFill>
                  <a:srgbClr val="002060"/>
                </a:solidFill>
                <a:effectLst/>
              </a:rPr>
              <a:t> </a:t>
            </a:r>
            <a:r>
              <a:rPr lang="vi-VN" b="1" dirty="0">
                <a:solidFill>
                  <a:srgbClr val="002060"/>
                </a:solidFill>
                <a:effectLst/>
              </a:rPr>
              <a:t>Xuân về trên muôn hoa, xuân về trong câu ca, xuân về khắp muôn nhà, chúng con cùng tạ ơn Thiên Chúa. Xuân về xuân yêu thương, xuân về xuân quê hương, xuân về nguyện Chúa cho người, được sống an bình, ước mơ đẹp xinh.</a:t>
            </a:r>
            <a:endParaRPr lang="vi-VN" sz="52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936326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Tk1:</a:t>
            </a:r>
            <a:r>
              <a:rPr lang="en-US" sz="5400" b="1" dirty="0">
                <a:solidFill>
                  <a:srgbClr val="002060"/>
                </a:solidFill>
                <a:effectLst/>
                <a:latin typeface="UTM American Sans" pitchFamily="18" charset="0"/>
                <a:cs typeface="Times New Roman" pitchFamily="18" charset="0"/>
              </a:rPr>
              <a:t> </a:t>
            </a:r>
            <a:r>
              <a:rPr lang="vi-VN" sz="6000" b="1" dirty="0">
                <a:solidFill>
                  <a:srgbClr val="002060"/>
                </a:solidFill>
                <a:effectLst/>
              </a:rPr>
              <a:t>Chúa đã khứng ban, mùa xuân cho khắp muôn người, cảm mến Chúa ban, mùa xuân đến trong cuộc đời.</a:t>
            </a:r>
            <a:endParaRPr lang="vi-VN" sz="54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096942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200" b="1" u="sng" dirty="0" err="1">
                <a:solidFill>
                  <a:srgbClr val="C00000"/>
                </a:solidFill>
                <a:effectLst/>
                <a:latin typeface="UTM American Sans" pitchFamily="18" charset="0"/>
                <a:cs typeface="Times New Roman" panose="02020603050405020304" pitchFamily="18" charset="0"/>
              </a:rPr>
              <a:t>Đk</a:t>
            </a:r>
            <a:r>
              <a:rPr lang="vi-VN" sz="5200" b="1" u="sng" dirty="0">
                <a:solidFill>
                  <a:srgbClr val="C00000"/>
                </a:solidFill>
                <a:effectLst/>
                <a:latin typeface="Times New Roman" panose="02020603050405020304" pitchFamily="18" charset="0"/>
                <a:cs typeface="Times New Roman" panose="02020603050405020304" pitchFamily="18" charset="0"/>
              </a:rPr>
              <a:t>:</a:t>
            </a:r>
            <a:r>
              <a:rPr lang="vi-VN" sz="5200" dirty="0">
                <a:solidFill>
                  <a:srgbClr val="002060"/>
                </a:solidFill>
                <a:effectLst/>
                <a:latin typeface="Times New Roman" panose="02020603050405020304" pitchFamily="18" charset="0"/>
                <a:cs typeface="Times New Roman" panose="02020603050405020304" pitchFamily="18" charset="0"/>
              </a:rPr>
              <a:t> </a:t>
            </a:r>
            <a:r>
              <a:rPr lang="vi-VN" dirty="0">
                <a:solidFill>
                  <a:srgbClr val="002060"/>
                </a:solidFill>
                <a:effectLst/>
              </a:rPr>
              <a:t> </a:t>
            </a:r>
            <a:r>
              <a:rPr lang="vi-VN" b="1" dirty="0">
                <a:solidFill>
                  <a:srgbClr val="002060"/>
                </a:solidFill>
                <a:effectLst/>
              </a:rPr>
              <a:t>Xuân về trên muôn hoa, xuân về trong câu ca, xuân về khắp muôn nhà, chúng con cùng tạ ơn Thiên Chúa. Xuân về xuân yêu thương, xuân về xuân quê hương, xuân về nguyện Chúa cho người, được sống an bình, ước mơ đẹp xinh.</a:t>
            </a:r>
            <a:endParaRPr lang="vi-VN" sz="52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36023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9619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0859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2546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32931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4464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2192145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26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5253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3596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9252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8320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778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92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47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910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0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1811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58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593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5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8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3950"/>
            <a:ext cx="9067800" cy="2571767"/>
          </a:xfrm>
        </p:spPr>
        <p:txBody>
          <a:bodyPr>
            <a:normAutofit/>
          </a:bodyPr>
          <a:lstStyle/>
          <a:p>
            <a:r>
              <a:rPr lang="en-US" b="1" dirty="0">
                <a:solidFill>
                  <a:srgbClr val="C00000"/>
                </a:solidFill>
                <a:effectLst/>
                <a:latin typeface="UTM American Sans" pitchFamily="18" charset="0"/>
                <a:cs typeface="Times New Roman" pitchFamily="18" charset="0"/>
              </a:rPr>
              <a:t>Ca </a:t>
            </a:r>
            <a:r>
              <a:rPr lang="en-US" b="1" dirty="0" err="1">
                <a:solidFill>
                  <a:srgbClr val="C00000"/>
                </a:solidFill>
                <a:effectLst/>
                <a:latin typeface="UTM American Sans" pitchFamily="18" charset="0"/>
                <a:cs typeface="Times New Roman" pitchFamily="18" charset="0"/>
              </a:rPr>
              <a:t>Nhập</a:t>
            </a:r>
            <a:r>
              <a:rPr lang="en-US" b="1" dirty="0">
                <a:solidFill>
                  <a:srgbClr val="C00000"/>
                </a:solidFill>
                <a:effectLst/>
                <a:latin typeface="UTM American Sans" pitchFamily="18" charset="0"/>
                <a:cs typeface="Times New Roman" pitchFamily="18" charset="0"/>
              </a:rPr>
              <a:t> </a:t>
            </a:r>
            <a:r>
              <a:rPr lang="en-US" b="1" dirty="0" err="1">
                <a:solidFill>
                  <a:srgbClr val="C00000"/>
                </a:solidFill>
                <a:effectLst/>
                <a:latin typeface="UTM American Sans" pitchFamily="18" charset="0"/>
                <a:cs typeface="Times New Roman" pitchFamily="18" charset="0"/>
              </a:rPr>
              <a:t>Lễ</a:t>
            </a:r>
            <a:r>
              <a:rPr lang="en-US" b="1" dirty="0">
                <a:solidFill>
                  <a:srgbClr val="C00000"/>
                </a:solidFill>
                <a:effectLst/>
                <a:latin typeface="UTM American Sans" pitchFamily="18" charset="0"/>
                <a:cs typeface="Times New Roman" pitchFamily="18" charset="0"/>
              </a:rPr>
              <a:t/>
            </a:r>
            <a:br>
              <a:rPr lang="en-US" b="1" dirty="0">
                <a:solidFill>
                  <a:srgbClr val="C00000"/>
                </a:solidFill>
                <a:effectLst/>
                <a:latin typeface="UTM American Sans" pitchFamily="18" charset="0"/>
                <a:cs typeface="Times New Roman" pitchFamily="18" charset="0"/>
              </a:rPr>
            </a:br>
            <a:r>
              <a:rPr lang="en-US" b="1" dirty="0" err="1">
                <a:solidFill>
                  <a:srgbClr val="C00000"/>
                </a:solidFill>
                <a:effectLst/>
                <a:latin typeface="UTM American Sans" pitchFamily="18" charset="0"/>
                <a:cs typeface="Times New Roman" pitchFamily="18" charset="0"/>
              </a:rPr>
              <a:t>Mùa</a:t>
            </a:r>
            <a:r>
              <a:rPr lang="en-US" b="1" dirty="0">
                <a:solidFill>
                  <a:srgbClr val="C00000"/>
                </a:solidFill>
                <a:effectLst/>
                <a:latin typeface="UTM American Sans" pitchFamily="18" charset="0"/>
                <a:cs typeface="Times New Roman" pitchFamily="18" charset="0"/>
              </a:rPr>
              <a:t> </a:t>
            </a:r>
            <a:r>
              <a:rPr lang="en-US" b="1" dirty="0" err="1">
                <a:solidFill>
                  <a:srgbClr val="C00000"/>
                </a:solidFill>
                <a:effectLst/>
                <a:latin typeface="UTM American Sans" pitchFamily="18" charset="0"/>
                <a:cs typeface="Times New Roman" pitchFamily="18" charset="0"/>
              </a:rPr>
              <a:t>Xuân</a:t>
            </a:r>
            <a:r>
              <a:rPr lang="en-US" b="1" dirty="0">
                <a:solidFill>
                  <a:srgbClr val="C00000"/>
                </a:solidFill>
                <a:effectLst/>
                <a:latin typeface="UTM American Sans" pitchFamily="18" charset="0"/>
                <a:cs typeface="Times New Roman" pitchFamily="18" charset="0"/>
              </a:rPr>
              <a:t> </a:t>
            </a:r>
            <a:r>
              <a:rPr lang="en-US" b="1" dirty="0" err="1">
                <a:solidFill>
                  <a:srgbClr val="C00000"/>
                </a:solidFill>
                <a:effectLst/>
                <a:latin typeface="UTM American Sans" pitchFamily="18" charset="0"/>
                <a:cs typeface="Times New Roman" pitchFamily="18" charset="0"/>
              </a:rPr>
              <a:t>Đã</a:t>
            </a:r>
            <a:r>
              <a:rPr lang="en-US" b="1" dirty="0">
                <a:solidFill>
                  <a:srgbClr val="C00000"/>
                </a:solidFill>
                <a:effectLst/>
                <a:latin typeface="UTM American Sans" pitchFamily="18" charset="0"/>
                <a:cs typeface="Times New Roman" pitchFamily="18" charset="0"/>
              </a:rPr>
              <a:t> </a:t>
            </a:r>
            <a:r>
              <a:rPr lang="en-US" b="1" dirty="0" err="1">
                <a:solidFill>
                  <a:srgbClr val="C00000"/>
                </a:solidFill>
                <a:effectLst/>
                <a:latin typeface="UTM American Sans" pitchFamily="18" charset="0"/>
                <a:cs typeface="Times New Roman" pitchFamily="18" charset="0"/>
              </a:rPr>
              <a:t>Về</a:t>
            </a:r>
            <a:r>
              <a:rPr lang="en-US" b="1" dirty="0">
                <a:solidFill>
                  <a:srgbClr val="C00000"/>
                </a:solidFill>
                <a:effectLst/>
                <a:latin typeface="UTM American Sans" pitchFamily="18" charset="0"/>
                <a:cs typeface="Times New Roman" pitchFamily="18" charset="0"/>
              </a:rPr>
              <a:t/>
            </a:r>
            <a:br>
              <a:rPr lang="en-US" b="1" dirty="0">
                <a:solidFill>
                  <a:srgbClr val="C00000"/>
                </a:solidFill>
                <a:effectLst/>
                <a:latin typeface="UTM American Sans" pitchFamily="18" charset="0"/>
                <a:cs typeface="Times New Roman" pitchFamily="18" charset="0"/>
              </a:rPr>
            </a:br>
            <a:r>
              <a:rPr lang="en-US" sz="2800" b="1" i="1" dirty="0" err="1">
                <a:solidFill>
                  <a:srgbClr val="002060"/>
                </a:solidFill>
                <a:effectLst/>
                <a:latin typeface="UTM American Sans" pitchFamily="18" charset="0"/>
                <a:cs typeface="Times New Roman" pitchFamily="18" charset="0"/>
              </a:rPr>
              <a:t>Lm</a:t>
            </a:r>
            <a:r>
              <a:rPr lang="en-US" sz="2800" b="1" i="1" dirty="0">
                <a:solidFill>
                  <a:srgbClr val="002060"/>
                </a:solidFill>
                <a:effectLst/>
                <a:latin typeface="UTM American Sans" pitchFamily="18" charset="0"/>
                <a:cs typeface="Times New Roman" pitchFamily="18" charset="0"/>
              </a:rPr>
              <a:t>. </a:t>
            </a:r>
            <a:r>
              <a:rPr lang="en-US" sz="2800" b="1" i="1" dirty="0" err="1">
                <a:solidFill>
                  <a:srgbClr val="002060"/>
                </a:solidFill>
                <a:effectLst/>
                <a:latin typeface="UTM American Sans" pitchFamily="18" charset="0"/>
                <a:cs typeface="Times New Roman" pitchFamily="18" charset="0"/>
              </a:rPr>
              <a:t>Nguyên</a:t>
            </a:r>
            <a:r>
              <a:rPr lang="en-US" sz="2800" b="1" i="1" dirty="0">
                <a:solidFill>
                  <a:srgbClr val="002060"/>
                </a:solidFill>
                <a:effectLst/>
                <a:latin typeface="UTM American Sans" pitchFamily="18" charset="0"/>
                <a:cs typeface="Times New Roman" pitchFamily="18" charset="0"/>
              </a:rPr>
              <a:t> </a:t>
            </a:r>
            <a:r>
              <a:rPr lang="en-US" sz="2800" b="1" i="1" dirty="0" err="1">
                <a:solidFill>
                  <a:srgbClr val="002060"/>
                </a:solidFill>
                <a:effectLst/>
                <a:latin typeface="UTM American Sans" pitchFamily="18" charset="0"/>
                <a:cs typeface="Times New Roman" pitchFamily="18" charset="0"/>
              </a:rPr>
              <a:t>Lễ</a:t>
            </a:r>
            <a:endParaRPr lang="vi-VN" b="1" i="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12671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5000" b="1" u="sng" dirty="0" err="1">
                <a:solidFill>
                  <a:srgbClr val="C00000"/>
                </a:solidFill>
                <a:effectLst/>
                <a:latin typeface="UTM American Sans" pitchFamily="18" charset="0"/>
                <a:cs typeface="Times New Roman" pitchFamily="18" charset="0"/>
              </a:rPr>
              <a:t>Đk</a:t>
            </a:r>
            <a:r>
              <a:rPr lang="en-US" sz="5000" b="1" u="sng" dirty="0">
                <a:solidFill>
                  <a:srgbClr val="C00000"/>
                </a:solidFill>
                <a:effectLst/>
                <a:latin typeface="UTM American Sans" pitchFamily="18" charset="0"/>
                <a:cs typeface="Times New Roman" pitchFamily="18" charset="0"/>
              </a:rPr>
              <a:t>:</a:t>
            </a:r>
            <a:r>
              <a:rPr lang="en-US" sz="5000" b="1" dirty="0">
                <a:solidFill>
                  <a:srgbClr val="002060"/>
                </a:solidFill>
                <a:effectLst/>
                <a:latin typeface="UTM American Sans" pitchFamily="18" charset="0"/>
                <a:cs typeface="Times New Roman" pitchFamily="18" charset="0"/>
              </a:rPr>
              <a:t> </a:t>
            </a:r>
            <a:r>
              <a:rPr lang="vi-VN" sz="5000" b="1" dirty="0">
                <a:solidFill>
                  <a:srgbClr val="002060"/>
                </a:solidFill>
                <a:effectLst/>
                <a:cs typeface="Times New Roman" panose="02020603050405020304" pitchFamily="18" charset="0"/>
              </a:rPr>
              <a:t>Mùa xuân! Mùa xuân đã về bên chúng ta, tình xuân, tình xuân rộn ràng muôn khúc ca. Đoàn con về đây dâng lời tạ ơn Chúa, vì Chúa đã thương ban, mùa xuân mới cho muôn người.</a:t>
            </a:r>
          </a:p>
        </p:txBody>
      </p:sp>
    </p:spTree>
    <p:extLst>
      <p:ext uri="{BB962C8B-B14F-4D97-AF65-F5344CB8AC3E}">
        <p14:creationId xmlns:p14="http://schemas.microsoft.com/office/powerpoint/2010/main" val="459208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5000" b="1" u="sng" dirty="0">
                <a:solidFill>
                  <a:srgbClr val="C00000"/>
                </a:solidFill>
                <a:effectLst/>
                <a:latin typeface="UTM American Sans" pitchFamily="18" charset="0"/>
                <a:cs typeface="Times New Roman" pitchFamily="18" charset="0"/>
              </a:rPr>
              <a:t>Tk1:</a:t>
            </a:r>
            <a:r>
              <a:rPr lang="en-US" sz="5000" b="1" dirty="0">
                <a:solidFill>
                  <a:srgbClr val="002060"/>
                </a:solidFill>
                <a:effectLst/>
                <a:latin typeface="UTM American Sans" pitchFamily="18" charset="0"/>
                <a:cs typeface="Times New Roman" pitchFamily="18" charset="0"/>
              </a:rPr>
              <a:t> </a:t>
            </a:r>
            <a:r>
              <a:rPr lang="vi-VN" sz="5000" b="1" dirty="0">
                <a:solidFill>
                  <a:srgbClr val="002060"/>
                </a:solidFill>
                <a:effectLst/>
              </a:rPr>
              <a:t>Xin cho muôn nhà luôn sống vui thuận hòa, luôn luôn trung thành học theo gương Thánh Gia, cuộc sống sẽ đổi mới, nhà nhà sẽ yên vui, tình người sẽ thêm tươi, nhờ sống trong ơn trời.</a:t>
            </a:r>
            <a:endParaRPr lang="vi-VN" sz="5000" b="1" dirty="0">
              <a:solidFill>
                <a:srgbClr val="00206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412193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5000" b="1" u="sng" dirty="0" err="1">
                <a:solidFill>
                  <a:srgbClr val="C00000"/>
                </a:solidFill>
                <a:effectLst/>
                <a:latin typeface="UTM American Sans" pitchFamily="18" charset="0"/>
                <a:cs typeface="Times New Roman" pitchFamily="18" charset="0"/>
              </a:rPr>
              <a:t>Đk</a:t>
            </a:r>
            <a:r>
              <a:rPr lang="en-US" sz="5000" b="1" u="sng" dirty="0">
                <a:solidFill>
                  <a:srgbClr val="C00000"/>
                </a:solidFill>
                <a:effectLst/>
                <a:latin typeface="UTM American Sans" pitchFamily="18" charset="0"/>
                <a:cs typeface="Times New Roman" pitchFamily="18" charset="0"/>
              </a:rPr>
              <a:t>:</a:t>
            </a:r>
            <a:r>
              <a:rPr lang="en-US" sz="5000" b="1" dirty="0">
                <a:solidFill>
                  <a:srgbClr val="002060"/>
                </a:solidFill>
                <a:effectLst/>
                <a:latin typeface="UTM American Sans" pitchFamily="18" charset="0"/>
                <a:cs typeface="Times New Roman" pitchFamily="18" charset="0"/>
              </a:rPr>
              <a:t> </a:t>
            </a:r>
            <a:r>
              <a:rPr lang="vi-VN" sz="5000" b="1" dirty="0">
                <a:solidFill>
                  <a:srgbClr val="002060"/>
                </a:solidFill>
                <a:effectLst/>
                <a:cs typeface="Times New Roman" panose="02020603050405020304" pitchFamily="18" charset="0"/>
              </a:rPr>
              <a:t>Mùa xuân! Mùa xuân đã về bên chúng ta, tình xuân, tình xuân rộn ràng muôn khúc ca. Đoàn con về đây dâng lời tạ ơn Chúa, vì Chúa đã thương ban, mùa xuân mới cho muôn người.</a:t>
            </a:r>
          </a:p>
        </p:txBody>
      </p:sp>
    </p:spTree>
    <p:extLst>
      <p:ext uri="{BB962C8B-B14F-4D97-AF65-F5344CB8AC3E}">
        <p14:creationId xmlns:p14="http://schemas.microsoft.com/office/powerpoint/2010/main" val="329065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085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0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430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26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47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0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1811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58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593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5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8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085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UTM American Sans" pitchFamily="18" charset="0"/>
              </a:rPr>
              <a:t/>
            </a:r>
            <a:br>
              <a:rPr lang="en-US">
                <a:solidFill>
                  <a:srgbClr val="003399"/>
                </a:solidFill>
                <a:effectLst>
                  <a:outerShdw blurRad="38100" dist="38100" dir="2700000" algn="tl">
                    <a:srgbClr val="000000">
                      <a:alpha val="43137"/>
                    </a:srgbClr>
                  </a:outerShdw>
                </a:effectLst>
                <a:latin typeface="UTM American Sans" pitchFamily="18" charset="0"/>
              </a:rPr>
            </a:br>
            <a:endParaRPr lang="en-US">
              <a:solidFill>
                <a:srgbClr val="003399"/>
              </a:solidFill>
              <a:effectLst>
                <a:outerShdw blurRad="38100" dist="38100" dir="2700000" algn="tl">
                  <a:srgbClr val="000000">
                    <a:alpha val="43137"/>
                  </a:srgbClr>
                </a:outerShdw>
              </a:effectLst>
              <a:latin typeface="UTM American Sans" pitchFamily="18" charset="0"/>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outerShdw blurRad="38100" dist="38100" dir="2700000" algn="tl">
                  <a:srgbClr val="000000">
                    <a:alpha val="43137"/>
                  </a:srgbClr>
                </a:outerShdw>
              </a:effectLst>
              <a:latin typeface="UTM American Sans" pitchFamily="18" charset="0"/>
              <a:cs typeface="Times New Roman" panose="02020603050405020304" pitchFamily="18" charset="0"/>
            </a:endParaRPr>
          </a:p>
          <a:p>
            <a:pPr eaLnBrk="1" hangingPunct="1">
              <a:lnSpc>
                <a:spcPct val="150000"/>
              </a:lnSpc>
            </a:pPr>
            <a:r>
              <a:rPr lang="en-US" sz="7200" b="1" i="1">
                <a:solidFill>
                  <a:srgbClr val="FF0000"/>
                </a:solidFill>
                <a:effectLst>
                  <a:outerShdw blurRad="38100" dist="38100" dir="2700000" algn="tl">
                    <a:srgbClr val="000000">
                      <a:alpha val="43137"/>
                    </a:srgbClr>
                  </a:outerShdw>
                </a:effectLst>
                <a:latin typeface="UTM American Sans" pitchFamily="18" charset="0"/>
                <a:cs typeface="Times New Roman" panose="02020603050405020304" pitchFamily="18" charset="0"/>
              </a:rPr>
              <a:t>KINH VINH </a:t>
            </a:r>
            <a:r>
              <a:rPr lang="en-US" sz="7200" b="1" i="1" smtClean="0">
                <a:solidFill>
                  <a:srgbClr val="FF0000"/>
                </a:solidFill>
                <a:effectLst>
                  <a:outerShdw blurRad="38100" dist="38100" dir="2700000" algn="tl">
                    <a:srgbClr val="000000">
                      <a:alpha val="43137"/>
                    </a:srgbClr>
                  </a:outerShdw>
                </a:effectLst>
                <a:latin typeface="UTM American Sans" pitchFamily="18" charset="0"/>
                <a:cs typeface="Times New Roman" panose="02020603050405020304" pitchFamily="18" charset="0"/>
              </a:rPr>
              <a:t>DANH</a:t>
            </a:r>
          </a:p>
          <a:p>
            <a:pPr eaLnBrk="1" hangingPunct="1">
              <a:lnSpc>
                <a:spcPct val="150000"/>
              </a:lnSpc>
            </a:pPr>
            <a:r>
              <a:rPr lang="en-US" sz="7200" b="1" i="1" smtClean="0">
                <a:solidFill>
                  <a:srgbClr val="FF0000"/>
                </a:solidFill>
                <a:effectLst>
                  <a:outerShdw blurRad="38100" dist="38100" dir="2700000" algn="tl">
                    <a:srgbClr val="000000">
                      <a:alpha val="43137"/>
                    </a:srgbClr>
                  </a:outerShdw>
                </a:effectLst>
                <a:latin typeface="UTM American Sans" pitchFamily="18" charset="0"/>
                <a:cs typeface="Times New Roman" panose="02020603050405020304" pitchFamily="18" charset="0"/>
              </a:rPr>
              <a:t>Ca Lên Đi 2</a:t>
            </a:r>
            <a:endParaRPr lang="vi-VN" sz="7200" b="1" i="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961822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UTM American Sans" pitchFamily="18" charset="0"/>
              </a:rPr>
              <a:t/>
            </a:r>
            <a:br>
              <a:rPr lang="en-US">
                <a:solidFill>
                  <a:srgbClr val="003399"/>
                </a:solidFill>
                <a:effectLst>
                  <a:outerShdw blurRad="38100" dist="38100" dir="2700000" algn="tl">
                    <a:srgbClr val="000000">
                      <a:alpha val="43137"/>
                    </a:srgbClr>
                  </a:outerShdw>
                </a:effectLst>
                <a:latin typeface="UTM American Sans" pitchFamily="18" charset="0"/>
              </a:rPr>
            </a:br>
            <a:endParaRPr lang="en-US">
              <a:solidFill>
                <a:srgbClr val="003399"/>
              </a:solidFill>
              <a:effectLst>
                <a:outerShdw blurRad="38100" dist="38100" dir="2700000" algn="tl">
                  <a:srgbClr val="000000">
                    <a:alpha val="43137"/>
                  </a:srgbClr>
                </a:outerShdw>
              </a:effectLst>
              <a:latin typeface="UTM American Sans" pitchFamily="18" charset="0"/>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outerShdw blurRad="38100" dist="38100" dir="2700000" algn="tl">
                  <a:srgbClr val="000000">
                    <a:alpha val="43137"/>
                  </a:srgbClr>
                </a:outerShdw>
              </a:effectLst>
              <a:latin typeface="UTM American Sans" pitchFamily="18" charset="0"/>
              <a:cs typeface="Times New Roman" panose="02020603050405020304" pitchFamily="18" charset="0"/>
            </a:endParaRPr>
          </a:p>
          <a:p>
            <a:pPr eaLnBrk="1" hangingPunct="1">
              <a:lnSpc>
                <a:spcPct val="150000"/>
              </a:lnSpc>
            </a:pPr>
            <a:r>
              <a:rPr lang="en-US" sz="7200" b="1">
                <a:solidFill>
                  <a:srgbClr val="FF0000"/>
                </a:solidFill>
                <a:effectLst>
                  <a:outerShdw blurRad="38100" dist="38100" dir="2700000" algn="tl">
                    <a:srgbClr val="000000">
                      <a:alpha val="43137"/>
                    </a:srgbClr>
                  </a:outerShdw>
                </a:effectLst>
                <a:latin typeface="UTM American Sans" pitchFamily="18" charset="0"/>
                <a:cs typeface="Times New Roman" panose="02020603050405020304" pitchFamily="18" charset="0"/>
              </a:rPr>
              <a:t>KINH VINH DANH</a:t>
            </a:r>
            <a:endParaRPr lang="vi-VN"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1228615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2060"/>
                </a:solidFill>
                <a:effectLst>
                  <a:outerShdw blurRad="38100" dist="38100" dir="2700000" algn="tl">
                    <a:srgbClr val="000000">
                      <a:alpha val="43137"/>
                    </a:srgbClr>
                  </a:outerShdw>
                </a:effectLst>
                <a:latin typeface="UTM American Sans" pitchFamily="18" charset="0"/>
              </a:rPr>
              <a:t/>
            </a:r>
            <a:br>
              <a:rPr lang="en-US">
                <a:solidFill>
                  <a:srgbClr val="002060"/>
                </a:solidFill>
                <a:effectLst>
                  <a:outerShdw blurRad="38100" dist="38100" dir="2700000" algn="tl">
                    <a:srgbClr val="000000">
                      <a:alpha val="43137"/>
                    </a:srgbClr>
                  </a:outerShdw>
                </a:effectLst>
                <a:latin typeface="UTM American Sans" pitchFamily="18" charset="0"/>
              </a:rPr>
            </a:br>
            <a:endParaRPr lang="en-US">
              <a:solidFill>
                <a:srgbClr val="002060"/>
              </a:solidFill>
              <a:effectLst>
                <a:outerShdw blurRad="38100" dist="38100" dir="2700000" algn="tl">
                  <a:srgbClr val="000000">
                    <a:alpha val="43137"/>
                  </a:srgbClr>
                </a:outerShdw>
              </a:effectLst>
              <a:latin typeface="UTM American Sans" pitchFamily="18" charset="0"/>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1" i="1" u="sng">
                <a:solidFill>
                  <a:srgbClr val="C00000"/>
                </a:solidFill>
                <a:latin typeface="+mj-lt"/>
                <a:cs typeface="Times New Roman" panose="02020603050405020304" pitchFamily="18" charset="0"/>
              </a:rPr>
              <a:t>Chủ tế: </a:t>
            </a:r>
            <a:r>
              <a:rPr lang="vi-VN" sz="5400" b="1" i="1">
                <a:solidFill>
                  <a:srgbClr val="C00000"/>
                </a:solidFill>
                <a:latin typeface="+mj-lt"/>
                <a:cs typeface="Times New Roman" panose="02020603050405020304" pitchFamily="18" charset="0"/>
              </a:rPr>
              <a:t>Vinh danh Thiên Chúa trên các tầng trời. </a:t>
            </a:r>
            <a:r>
              <a:rPr lang="vi-VN" sz="5400" b="1" smtClean="0">
                <a:solidFill>
                  <a:srgbClr val="002060"/>
                </a:solidFill>
                <a:latin typeface="+mj-lt"/>
                <a:cs typeface="Times New Roman" panose="02020603050405020304" pitchFamily="18" charset="0"/>
              </a:rPr>
              <a:t>Và </a:t>
            </a:r>
            <a:r>
              <a:rPr lang="vi-VN" sz="5400" b="1">
                <a:solidFill>
                  <a:srgbClr val="002060"/>
                </a:solidFill>
                <a:latin typeface="+mj-lt"/>
                <a:cs typeface="Times New Roman" panose="02020603050405020304" pitchFamily="18" charset="0"/>
              </a:rPr>
              <a:t>bình an dưới thế, bình an dưới thế cho người thiện tâm. </a:t>
            </a:r>
            <a:endParaRPr lang="vi-VN" sz="7200" b="1">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207318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2060"/>
                </a:solidFill>
                <a:effectLst>
                  <a:outerShdw blurRad="38100" dist="38100" dir="2700000" algn="tl">
                    <a:srgbClr val="000000">
                      <a:alpha val="43137"/>
                    </a:srgbClr>
                  </a:outerShdw>
                </a:effectLst>
                <a:latin typeface="UTM American Sans" pitchFamily="18" charset="0"/>
              </a:rPr>
              <a:t/>
            </a:r>
            <a:br>
              <a:rPr lang="en-US">
                <a:solidFill>
                  <a:srgbClr val="002060"/>
                </a:solidFill>
                <a:effectLst>
                  <a:outerShdw blurRad="38100" dist="38100" dir="2700000" algn="tl">
                    <a:srgbClr val="000000">
                      <a:alpha val="43137"/>
                    </a:srgbClr>
                  </a:outerShdw>
                </a:effectLst>
                <a:latin typeface="UTM American Sans" pitchFamily="18" charset="0"/>
              </a:rPr>
            </a:br>
            <a:endParaRPr lang="en-US">
              <a:solidFill>
                <a:srgbClr val="002060"/>
              </a:solidFill>
              <a:effectLst>
                <a:outerShdw blurRad="38100" dist="38100" dir="2700000" algn="tl">
                  <a:srgbClr val="000000">
                    <a:alpha val="43137"/>
                  </a:srgbClr>
                </a:outerShdw>
              </a:effectLst>
              <a:latin typeface="UTM American Sans" pitchFamily="18" charset="0"/>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1">
                <a:solidFill>
                  <a:srgbClr val="002060"/>
                </a:solidFill>
                <a:latin typeface="UTM American Sans" pitchFamily="18" charset="0"/>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5764277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2060"/>
                </a:solidFill>
                <a:effectLst>
                  <a:outerShdw blurRad="38100" dist="38100" dir="2700000" algn="tl">
                    <a:srgbClr val="000000">
                      <a:alpha val="43137"/>
                    </a:srgbClr>
                  </a:outerShdw>
                </a:effectLst>
                <a:latin typeface="UTM American Sans" pitchFamily="18" charset="0"/>
              </a:rPr>
              <a:t/>
            </a:r>
            <a:br>
              <a:rPr lang="en-US" sz="4000">
                <a:solidFill>
                  <a:srgbClr val="002060"/>
                </a:solidFill>
                <a:effectLst>
                  <a:outerShdw blurRad="38100" dist="38100" dir="2700000" algn="tl">
                    <a:srgbClr val="000000">
                      <a:alpha val="43137"/>
                    </a:srgbClr>
                  </a:outerShdw>
                </a:effectLst>
                <a:latin typeface="UTM American Sans" pitchFamily="18" charset="0"/>
              </a:rPr>
            </a:br>
            <a:endParaRPr lang="en-US" sz="4000">
              <a:solidFill>
                <a:srgbClr val="002060"/>
              </a:solidFill>
              <a:effectLst>
                <a:outerShdw blurRad="38100" dist="38100" dir="2700000" algn="tl">
                  <a:srgbClr val="000000">
                    <a:alpha val="43137"/>
                  </a:srgbClr>
                </a:outerShdw>
              </a:effectLst>
              <a:latin typeface="UTM American Sans" pitchFamily="18" charset="0"/>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1">
                <a:solidFill>
                  <a:srgbClr val="002060"/>
                </a:solidFill>
                <a:latin typeface="+mj-lt"/>
                <a:cs typeface="Times New Roman" panose="02020603050405020304" pitchFamily="18" charset="0"/>
              </a:rPr>
              <a:t>Lạy Chúa là Thiên Chúa, là Vua trên trời, là Chúa Cha toàn năng. Lạy Con Một Thiên Chúa, </a:t>
            </a:r>
            <a:r>
              <a:rPr lang="vi-VN" sz="5400" b="1">
                <a:solidFill>
                  <a:srgbClr val="C00000"/>
                </a:solidFill>
                <a:latin typeface="+mj-lt"/>
                <a:cs typeface="Times New Roman" panose="02020603050405020304" pitchFamily="18" charset="0"/>
              </a:rPr>
              <a:t>Chúa Giê-su Ki-tô. </a:t>
            </a:r>
          </a:p>
        </p:txBody>
      </p:sp>
    </p:spTree>
    <p:extLst>
      <p:ext uri="{BB962C8B-B14F-4D97-AF65-F5344CB8AC3E}">
        <p14:creationId xmlns:p14="http://schemas.microsoft.com/office/powerpoint/2010/main" val="4149580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2060"/>
                </a:solidFill>
                <a:effectLst>
                  <a:outerShdw blurRad="38100" dist="38100" dir="2700000" algn="tl">
                    <a:srgbClr val="000000">
                      <a:alpha val="43137"/>
                    </a:srgbClr>
                  </a:outerShdw>
                </a:effectLst>
                <a:latin typeface="UTM American Sans" pitchFamily="18" charset="0"/>
              </a:rPr>
              <a:t/>
            </a:r>
            <a:br>
              <a:rPr lang="en-US" sz="4000">
                <a:solidFill>
                  <a:srgbClr val="002060"/>
                </a:solidFill>
                <a:effectLst>
                  <a:outerShdw blurRad="38100" dist="38100" dir="2700000" algn="tl">
                    <a:srgbClr val="000000">
                      <a:alpha val="43137"/>
                    </a:srgbClr>
                  </a:outerShdw>
                </a:effectLst>
                <a:latin typeface="UTM American Sans" pitchFamily="18" charset="0"/>
              </a:rPr>
            </a:br>
            <a:endParaRPr lang="en-US" sz="4000">
              <a:solidFill>
                <a:srgbClr val="002060"/>
              </a:solidFill>
              <a:effectLst>
                <a:outerShdw blurRad="38100" dist="38100" dir="2700000" algn="tl">
                  <a:srgbClr val="000000">
                    <a:alpha val="43137"/>
                  </a:srgbClr>
                </a:outerShdw>
              </a:effectLst>
              <a:latin typeface="UTM American Sans" pitchFamily="18" charset="0"/>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1">
                <a:solidFill>
                  <a:srgbClr val="002060"/>
                </a:solidFill>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2686347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2060"/>
                </a:solidFill>
                <a:effectLst>
                  <a:outerShdw blurRad="38100" dist="38100" dir="2700000" algn="tl">
                    <a:srgbClr val="000000">
                      <a:alpha val="43137"/>
                    </a:srgbClr>
                  </a:outerShdw>
                </a:effectLst>
                <a:latin typeface="UTM American Sans" pitchFamily="18" charset="0"/>
              </a:rPr>
              <a:t/>
            </a:r>
            <a:br>
              <a:rPr lang="en-US" sz="4000">
                <a:solidFill>
                  <a:srgbClr val="002060"/>
                </a:solidFill>
                <a:effectLst>
                  <a:outerShdw blurRad="38100" dist="38100" dir="2700000" algn="tl">
                    <a:srgbClr val="000000">
                      <a:alpha val="43137"/>
                    </a:srgbClr>
                  </a:outerShdw>
                </a:effectLst>
                <a:latin typeface="UTM American Sans" pitchFamily="18" charset="0"/>
              </a:rPr>
            </a:br>
            <a:endParaRPr lang="en-US" sz="4000">
              <a:solidFill>
                <a:srgbClr val="002060"/>
              </a:solidFill>
              <a:effectLst>
                <a:outerShdw blurRad="38100" dist="38100" dir="2700000" algn="tl">
                  <a:srgbClr val="000000">
                    <a:alpha val="43137"/>
                  </a:srgbClr>
                </a:outerShdw>
              </a:effectLst>
              <a:latin typeface="UTM American Sans" pitchFamily="18" charset="0"/>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1">
                <a:solidFill>
                  <a:srgbClr val="002060"/>
                </a:solidFill>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1">
              <a:solidFill>
                <a:srgbClr val="002060"/>
              </a:solidFill>
              <a:latin typeface="UTM American Sans" pitchFamily="18" charset="0"/>
              <a:cs typeface="Times New Roman" panose="02020603050405020304" pitchFamily="18" charset="0"/>
            </a:endParaRPr>
          </a:p>
        </p:txBody>
      </p:sp>
    </p:spTree>
    <p:extLst>
      <p:ext uri="{BB962C8B-B14F-4D97-AF65-F5344CB8AC3E}">
        <p14:creationId xmlns:p14="http://schemas.microsoft.com/office/powerpoint/2010/main" val="629425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2060"/>
                </a:solidFill>
                <a:effectLst>
                  <a:outerShdw blurRad="38100" dist="38100" dir="2700000" algn="tl">
                    <a:srgbClr val="000000">
                      <a:alpha val="43137"/>
                    </a:srgbClr>
                  </a:outerShdw>
                </a:effectLst>
                <a:latin typeface="UTM American Sans" pitchFamily="18" charset="0"/>
              </a:rPr>
              <a:t/>
            </a:r>
            <a:br>
              <a:rPr lang="en-US" sz="4000">
                <a:solidFill>
                  <a:srgbClr val="002060"/>
                </a:solidFill>
                <a:effectLst>
                  <a:outerShdw blurRad="38100" dist="38100" dir="2700000" algn="tl">
                    <a:srgbClr val="000000">
                      <a:alpha val="43137"/>
                    </a:srgbClr>
                  </a:outerShdw>
                </a:effectLst>
                <a:latin typeface="UTM American Sans" pitchFamily="18" charset="0"/>
              </a:rPr>
            </a:br>
            <a:endParaRPr lang="en-US" sz="4000">
              <a:solidFill>
                <a:srgbClr val="002060"/>
              </a:solidFill>
              <a:effectLst>
                <a:outerShdw blurRad="38100" dist="38100" dir="2700000" algn="tl">
                  <a:srgbClr val="000000">
                    <a:alpha val="43137"/>
                  </a:srgbClr>
                </a:outerShdw>
              </a:effectLst>
              <a:latin typeface="UTM American Sans" pitchFamily="18" charset="0"/>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1">
                <a:solidFill>
                  <a:srgbClr val="C00000"/>
                </a:solidFill>
                <a:latin typeface="UTM American Sans" pitchFamily="18" charset="0"/>
                <a:cs typeface="Times New Roman" panose="02020603050405020304" pitchFamily="18" charset="0"/>
              </a:rPr>
              <a:t>Vì lạy Chúa Giê-su Ki-tô, </a:t>
            </a:r>
            <a:r>
              <a:rPr lang="en-US" sz="4400" b="1">
                <a:solidFill>
                  <a:srgbClr val="002060"/>
                </a:solidFill>
                <a:latin typeface="UTM American Sans" pitchFamily="18" charset="0"/>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1" u="sng">
                <a:solidFill>
                  <a:srgbClr val="C00000"/>
                </a:solidFill>
                <a:latin typeface="UTM American Sans" pitchFamily="18" charset="0"/>
                <a:cs typeface="Times New Roman" panose="02020603050405020304" pitchFamily="18" charset="0"/>
              </a:rPr>
              <a:t>A-men. A-men. </a:t>
            </a:r>
            <a:endParaRPr lang="vi-VN" sz="4400" b="1" u="sng">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38869409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0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430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910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26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47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0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1811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58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593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5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8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latin typeface="UTM American Sans" pitchFamily="18" charset="0"/>
              </a:rPr>
              <a:t/>
            </a:r>
            <a:br>
              <a:rPr lang="en-US">
                <a:solidFill>
                  <a:srgbClr val="003399"/>
                </a:solidFill>
                <a:effectLst/>
                <a:latin typeface="UTM American Sans" pitchFamily="18" charset="0"/>
              </a:rPr>
            </a:br>
            <a:endParaRPr lang="en-US">
              <a:solidFill>
                <a:srgbClr val="003399"/>
              </a:solidFill>
              <a:effectLst/>
              <a:latin typeface="UTM American Sans" pitchFamily="18" charset="0"/>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latin typeface="UTM American Sans" pitchFamily="18" charset="0"/>
              <a:cs typeface="Times New Roman" panose="02020603050405020304" pitchFamily="18" charset="0"/>
            </a:endParaRPr>
          </a:p>
          <a:p>
            <a:pPr eaLnBrk="1" hangingPunct="1">
              <a:lnSpc>
                <a:spcPct val="150000"/>
              </a:lnSpc>
            </a:pPr>
            <a:r>
              <a:rPr lang="en-US" sz="7200" b="1">
                <a:solidFill>
                  <a:srgbClr val="FF0000"/>
                </a:solidFill>
                <a:effectLst/>
                <a:latin typeface="UTM American Sans" pitchFamily="18" charset="0"/>
                <a:cs typeface="Times New Roman" panose="02020603050405020304" pitchFamily="18" charset="0"/>
              </a:rPr>
              <a:t>KINH VINH DANH</a:t>
            </a:r>
            <a:endParaRPr lang="vi-VN" sz="7200" b="1">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242709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latin typeface="UTM American Sans" pitchFamily="18" charset="0"/>
              </a:rPr>
              <a:t/>
            </a:r>
            <a:br>
              <a:rPr lang="en-US">
                <a:solidFill>
                  <a:srgbClr val="003399"/>
                </a:solidFill>
                <a:effectLst/>
                <a:latin typeface="UTM American Sans" pitchFamily="18" charset="0"/>
              </a:rPr>
            </a:br>
            <a:endParaRPr lang="en-US">
              <a:solidFill>
                <a:srgbClr val="003399"/>
              </a:solidFill>
              <a:effectLst/>
              <a:latin typeface="UTM American Sans" pitchFamily="18" charset="0"/>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dirty="0" err="1">
                <a:solidFill>
                  <a:srgbClr val="FF0000"/>
                </a:solidFill>
                <a:effectLst/>
                <a:latin typeface="UTM American Sans" pitchFamily="18" charset="0"/>
                <a:cs typeface="Times New Roman" panose="02020603050405020304" pitchFamily="18" charset="0"/>
              </a:rPr>
              <a:t>Chủ</a:t>
            </a:r>
            <a:r>
              <a:rPr lang="en-US" sz="4000" b="1" u="sng" dirty="0">
                <a:solidFill>
                  <a:srgbClr val="FF0000"/>
                </a:solidFill>
                <a:effectLst/>
                <a:latin typeface="UTM American Sans" pitchFamily="18" charset="0"/>
                <a:cs typeface="Times New Roman" panose="02020603050405020304" pitchFamily="18" charset="0"/>
              </a:rPr>
              <a:t> </a:t>
            </a:r>
            <a:r>
              <a:rPr lang="en-US" sz="4000" b="1" u="sng" dirty="0" err="1">
                <a:solidFill>
                  <a:srgbClr val="FF0000"/>
                </a:solidFill>
                <a:effectLst/>
                <a:latin typeface="UTM American Sans" pitchFamily="18" charset="0"/>
                <a:cs typeface="Times New Roman" panose="02020603050405020304" pitchFamily="18" charset="0"/>
              </a:rPr>
              <a:t>tế</a:t>
            </a:r>
            <a:r>
              <a:rPr lang="en-US" sz="4000" b="1" u="sng" dirty="0">
                <a:solidFill>
                  <a:srgbClr val="FF0000"/>
                </a:solidFill>
                <a:effectLst/>
                <a:latin typeface="UTM American Sans" pitchFamily="18" charset="0"/>
                <a:cs typeface="Times New Roman" panose="02020603050405020304" pitchFamily="18" charset="0"/>
              </a:rPr>
              <a:t>:</a:t>
            </a:r>
            <a:r>
              <a:rPr lang="en-US" sz="4000" b="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Vinh</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danh</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Thiên</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Chúa</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trên</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các</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tầng</a:t>
            </a:r>
            <a:r>
              <a:rPr lang="en-US" sz="5400" b="1" i="1" dirty="0">
                <a:solidFill>
                  <a:srgbClr val="FF0000"/>
                </a:solidFill>
                <a:effectLst/>
                <a:latin typeface="UTM American Sans" pitchFamily="18" charset="0"/>
                <a:cs typeface="Times New Roman" panose="02020603050405020304" pitchFamily="18" charset="0"/>
              </a:rPr>
              <a:t> </a:t>
            </a:r>
            <a:r>
              <a:rPr lang="en-US" sz="5400" b="1" i="1" dirty="0" err="1">
                <a:solidFill>
                  <a:srgbClr val="FF0000"/>
                </a:solidFill>
                <a:effectLst/>
                <a:latin typeface="UTM American Sans" pitchFamily="18" charset="0"/>
                <a:cs typeface="Times New Roman" panose="02020603050405020304" pitchFamily="18" charset="0"/>
              </a:rPr>
              <a:t>trời</a:t>
            </a:r>
            <a:r>
              <a:rPr lang="en-US" sz="5400" b="1" i="1" dirty="0">
                <a:solidFill>
                  <a:srgbClr val="FF0000"/>
                </a:solidFill>
                <a:effectLst/>
                <a:latin typeface="UTM American Sans" pitchFamily="18" charset="0"/>
                <a:cs typeface="Times New Roman" panose="02020603050405020304" pitchFamily="18" charset="0"/>
              </a:rPr>
              <a:t>.</a:t>
            </a:r>
            <a:br>
              <a:rPr lang="en-US" sz="5400" b="1" i="1" dirty="0">
                <a:solidFill>
                  <a:srgbClr val="FF0000"/>
                </a:solidFill>
                <a:effectLst/>
                <a:latin typeface="UTM American Sans" pitchFamily="18" charset="0"/>
                <a:cs typeface="Times New Roman" panose="02020603050405020304" pitchFamily="18" charset="0"/>
              </a:rPr>
            </a:br>
            <a:r>
              <a:rPr lang="vi-VN" sz="5400" b="1" u="sng" dirty="0">
                <a:solidFill>
                  <a:srgbClr val="FF0000"/>
                </a:solidFill>
                <a:effectLst/>
                <a:latin typeface="+mj-lt"/>
                <a:cs typeface="Times New Roman" panose="02020603050405020304" pitchFamily="18" charset="0"/>
              </a:rPr>
              <a:t>A+B:</a:t>
            </a:r>
            <a:r>
              <a:rPr lang="vi-VN" sz="5400" b="1" dirty="0">
                <a:solidFill>
                  <a:srgbClr val="003399"/>
                </a:solidFill>
                <a:effectLst/>
                <a:latin typeface="+mj-lt"/>
                <a:cs typeface="Times New Roman" panose="02020603050405020304" pitchFamily="18" charset="0"/>
              </a:rPr>
              <a:t> </a:t>
            </a:r>
            <a:r>
              <a:rPr lang="vi-VN" sz="5400" b="1" dirty="0">
                <a:solidFill>
                  <a:srgbClr val="002060"/>
                </a:solidFill>
                <a:effectLst/>
                <a:latin typeface="+mj-lt"/>
                <a:cs typeface="Times New Roman" panose="02020603050405020304" pitchFamily="18" charset="0"/>
              </a:rPr>
              <a:t>Và bình an dưới thế cho người thiện tâm</a:t>
            </a:r>
            <a:r>
              <a:rPr lang="en-US" sz="5400" b="1" dirty="0">
                <a:solidFill>
                  <a:srgbClr val="002060"/>
                </a:solidFill>
                <a:effectLst/>
                <a:latin typeface="UTM American Sans" pitchFamily="18" charset="0"/>
                <a:cs typeface="Times New Roman" panose="02020603050405020304" pitchFamily="18" charset="0"/>
              </a:rPr>
              <a:t>.</a:t>
            </a:r>
            <a:endParaRPr lang="vi-VN" sz="5400" b="1"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013000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859888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latin typeface="UTM American Sans" pitchFamily="18" charset="0"/>
              </a:rPr>
              <a:t/>
            </a:r>
            <a:br>
              <a:rPr lang="en-US">
                <a:solidFill>
                  <a:srgbClr val="003399"/>
                </a:solidFill>
                <a:effectLst/>
                <a:latin typeface="UTM American Sans" pitchFamily="18" charset="0"/>
              </a:rPr>
            </a:br>
            <a:endParaRPr lang="en-US">
              <a:solidFill>
                <a:srgbClr val="003399"/>
              </a:solidFill>
              <a:effectLst/>
              <a:latin typeface="UTM American Sans" pitchFamily="18" charset="0"/>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dirty="0">
                <a:solidFill>
                  <a:srgbClr val="FF0000"/>
                </a:solidFill>
                <a:effectLst/>
                <a:latin typeface="UTM American Sans" pitchFamily="18" charset="0"/>
                <a:cs typeface="Times New Roman" panose="02020603050405020304" pitchFamily="18" charset="0"/>
              </a:rPr>
              <a:t>A:</a:t>
            </a:r>
            <a:r>
              <a:rPr lang="en-US" sz="5000" b="1" dirty="0">
                <a:solidFill>
                  <a:srgbClr val="003399"/>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Chúng</a:t>
            </a:r>
            <a:r>
              <a:rPr lang="en-US" sz="5000" b="1" dirty="0">
                <a:solidFill>
                  <a:srgbClr val="002060"/>
                </a:solidFill>
                <a:effectLst/>
                <a:latin typeface="UTM American Sans" pitchFamily="18" charset="0"/>
                <a:cs typeface="Times New Roman" panose="02020603050405020304" pitchFamily="18" charset="0"/>
              </a:rPr>
              <a:t> con </a:t>
            </a:r>
            <a:r>
              <a:rPr lang="en-US" sz="5000" b="1" dirty="0" err="1">
                <a:solidFill>
                  <a:srgbClr val="002060"/>
                </a:solidFill>
                <a:effectLst/>
                <a:latin typeface="UTM American Sans" pitchFamily="18" charset="0"/>
                <a:cs typeface="Times New Roman" panose="02020603050405020304" pitchFamily="18" charset="0"/>
              </a:rPr>
              <a:t>ca</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ngợi</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Chúa</a:t>
            </a:r>
            <a:r>
              <a:rPr lang="en-US" sz="5000" b="1" dirty="0">
                <a:solidFill>
                  <a:srgbClr val="002060"/>
                </a:solidFill>
                <a:effectLst/>
                <a:latin typeface="UTM American Sans" pitchFamily="18" charset="0"/>
                <a:cs typeface="Times New Roman" panose="02020603050405020304" pitchFamily="18" charset="0"/>
              </a:rPr>
              <a:t>.</a:t>
            </a:r>
          </a:p>
          <a:p>
            <a:pPr algn="l" eaLnBrk="1" hangingPunct="1">
              <a:lnSpc>
                <a:spcPct val="140000"/>
              </a:lnSpc>
            </a:pPr>
            <a:r>
              <a:rPr lang="en-US" sz="5000" b="1" u="sng" dirty="0">
                <a:solidFill>
                  <a:srgbClr val="FF0000"/>
                </a:solidFill>
                <a:effectLst/>
                <a:latin typeface="UTM American Sans" pitchFamily="18" charset="0"/>
                <a:cs typeface="Times New Roman" panose="02020603050405020304" pitchFamily="18" charset="0"/>
              </a:rPr>
              <a:t>B:</a:t>
            </a:r>
            <a:r>
              <a:rPr lang="en-US" sz="5000" b="1" dirty="0">
                <a:solidFill>
                  <a:srgbClr val="003399"/>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Chúng</a:t>
            </a:r>
            <a:r>
              <a:rPr lang="en-US" sz="5000" b="1" dirty="0">
                <a:solidFill>
                  <a:srgbClr val="002060"/>
                </a:solidFill>
                <a:effectLst/>
                <a:latin typeface="UTM American Sans" pitchFamily="18" charset="0"/>
                <a:cs typeface="Times New Roman" panose="02020603050405020304" pitchFamily="18" charset="0"/>
              </a:rPr>
              <a:t> con </a:t>
            </a:r>
            <a:r>
              <a:rPr lang="en-US" sz="5000" b="1" dirty="0" err="1">
                <a:solidFill>
                  <a:srgbClr val="002060"/>
                </a:solidFill>
                <a:effectLst/>
                <a:latin typeface="UTM American Sans" pitchFamily="18" charset="0"/>
                <a:cs typeface="Times New Roman" panose="02020603050405020304" pitchFamily="18" charset="0"/>
              </a:rPr>
              <a:t>chúc</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tụng</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Chúa</a:t>
            </a:r>
            <a:r>
              <a:rPr lang="en-US" sz="5000" b="1" dirty="0">
                <a:solidFill>
                  <a:srgbClr val="002060"/>
                </a:solidFill>
                <a:effectLst/>
                <a:latin typeface="UTM American Sans" pitchFamily="18" charset="0"/>
                <a:cs typeface="Times New Roman" panose="02020603050405020304" pitchFamily="18" charset="0"/>
              </a:rPr>
              <a:t>. </a:t>
            </a:r>
            <a:r>
              <a:rPr lang="en-US" sz="5000" b="1" dirty="0">
                <a:solidFill>
                  <a:srgbClr val="003399"/>
                </a:solidFill>
                <a:effectLst/>
                <a:latin typeface="UTM American Sans" pitchFamily="18" charset="0"/>
                <a:cs typeface="Times New Roman" panose="02020603050405020304" pitchFamily="18" charset="0"/>
              </a:rPr>
              <a:t/>
            </a:r>
            <a:br>
              <a:rPr lang="en-US" sz="5000" b="1" dirty="0">
                <a:solidFill>
                  <a:srgbClr val="003399"/>
                </a:solidFill>
                <a:effectLst/>
                <a:latin typeface="UTM American Sans" pitchFamily="18" charset="0"/>
                <a:cs typeface="Times New Roman" panose="02020603050405020304" pitchFamily="18" charset="0"/>
              </a:rPr>
            </a:br>
            <a:r>
              <a:rPr lang="en-US" sz="5000" b="1" u="sng" dirty="0">
                <a:solidFill>
                  <a:srgbClr val="FF0000"/>
                </a:solidFill>
                <a:effectLst/>
                <a:latin typeface="UTM American Sans" pitchFamily="18" charset="0"/>
                <a:cs typeface="Times New Roman" panose="02020603050405020304" pitchFamily="18" charset="0"/>
              </a:rPr>
              <a:t>A:</a:t>
            </a:r>
            <a:r>
              <a:rPr lang="en-US" sz="5000" b="1" dirty="0">
                <a:solidFill>
                  <a:srgbClr val="003399"/>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Chúng</a:t>
            </a:r>
            <a:r>
              <a:rPr lang="en-US" sz="5000" b="1" dirty="0">
                <a:solidFill>
                  <a:srgbClr val="002060"/>
                </a:solidFill>
                <a:effectLst/>
                <a:latin typeface="UTM American Sans" pitchFamily="18" charset="0"/>
                <a:cs typeface="Times New Roman" panose="02020603050405020304" pitchFamily="18" charset="0"/>
              </a:rPr>
              <a:t> con </a:t>
            </a:r>
            <a:r>
              <a:rPr lang="en-US" sz="5000" b="1" dirty="0" err="1">
                <a:solidFill>
                  <a:srgbClr val="002060"/>
                </a:solidFill>
                <a:effectLst/>
                <a:latin typeface="UTM American Sans" pitchFamily="18" charset="0"/>
                <a:cs typeface="Times New Roman" panose="02020603050405020304" pitchFamily="18" charset="0"/>
              </a:rPr>
              <a:t>thờ</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lạy</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Chúa</a:t>
            </a:r>
            <a:r>
              <a:rPr lang="en-US" sz="5000" b="1" dirty="0">
                <a:solidFill>
                  <a:srgbClr val="002060"/>
                </a:solidFill>
                <a:effectLst/>
                <a:latin typeface="UTM American Sans" pitchFamily="18" charset="0"/>
                <a:cs typeface="Times New Roman" panose="02020603050405020304" pitchFamily="18" charset="0"/>
              </a:rPr>
              <a:t>. </a:t>
            </a:r>
          </a:p>
          <a:p>
            <a:pPr algn="l" eaLnBrk="1" hangingPunct="1">
              <a:lnSpc>
                <a:spcPct val="140000"/>
              </a:lnSpc>
            </a:pPr>
            <a:r>
              <a:rPr lang="en-US" sz="5000" b="1" u="sng" dirty="0">
                <a:solidFill>
                  <a:srgbClr val="FF0000"/>
                </a:solidFill>
                <a:effectLst/>
                <a:latin typeface="UTM American Sans" pitchFamily="18" charset="0"/>
                <a:cs typeface="Times New Roman" panose="02020603050405020304" pitchFamily="18" charset="0"/>
              </a:rPr>
              <a:t>B:</a:t>
            </a:r>
            <a:r>
              <a:rPr lang="en-US" sz="5000" b="1" dirty="0">
                <a:solidFill>
                  <a:srgbClr val="003399"/>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Chúng</a:t>
            </a:r>
            <a:r>
              <a:rPr lang="en-US" sz="5000" b="1" dirty="0">
                <a:solidFill>
                  <a:srgbClr val="002060"/>
                </a:solidFill>
                <a:effectLst/>
                <a:latin typeface="UTM American Sans" pitchFamily="18" charset="0"/>
                <a:cs typeface="Times New Roman" panose="02020603050405020304" pitchFamily="18" charset="0"/>
              </a:rPr>
              <a:t> con </a:t>
            </a:r>
            <a:r>
              <a:rPr lang="en-US" sz="5000" b="1" dirty="0" err="1">
                <a:solidFill>
                  <a:srgbClr val="002060"/>
                </a:solidFill>
                <a:effectLst/>
                <a:latin typeface="UTM American Sans" pitchFamily="18" charset="0"/>
                <a:cs typeface="Times New Roman" panose="02020603050405020304" pitchFamily="18" charset="0"/>
              </a:rPr>
              <a:t>tôn</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vinh</a:t>
            </a:r>
            <a:r>
              <a:rPr lang="en-US" sz="5000" b="1" dirty="0">
                <a:solidFill>
                  <a:srgbClr val="002060"/>
                </a:solidFill>
                <a:effectLst/>
                <a:latin typeface="UTM American Sans" pitchFamily="18" charset="0"/>
                <a:cs typeface="Times New Roman" panose="02020603050405020304" pitchFamily="18" charset="0"/>
              </a:rPr>
              <a:t> </a:t>
            </a:r>
            <a:r>
              <a:rPr lang="en-US" sz="5000" b="1" dirty="0" err="1">
                <a:solidFill>
                  <a:srgbClr val="002060"/>
                </a:solidFill>
                <a:effectLst/>
                <a:latin typeface="UTM American Sans" pitchFamily="18" charset="0"/>
                <a:cs typeface="Times New Roman" panose="02020603050405020304" pitchFamily="18" charset="0"/>
              </a:rPr>
              <a:t>Chúa</a:t>
            </a:r>
            <a:r>
              <a:rPr lang="en-US" sz="5000" b="1" dirty="0">
                <a:solidFill>
                  <a:srgbClr val="002060"/>
                </a:solidFill>
                <a:effectLst/>
                <a:latin typeface="UTM American Sans" pitchFamily="18" charset="0"/>
                <a:cs typeface="Times New Roman" panose="02020603050405020304" pitchFamily="18" charset="0"/>
              </a:rPr>
              <a:t>.</a:t>
            </a:r>
          </a:p>
        </p:txBody>
      </p:sp>
    </p:spTree>
    <p:extLst>
      <p:ext uri="{BB962C8B-B14F-4D97-AF65-F5344CB8AC3E}">
        <p14:creationId xmlns:p14="http://schemas.microsoft.com/office/powerpoint/2010/main" val="22682271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latin typeface="UTM American Sans" pitchFamily="18" charset="0"/>
              </a:rPr>
              <a:t/>
            </a:r>
            <a:br>
              <a:rPr lang="en-US" sz="4000">
                <a:solidFill>
                  <a:srgbClr val="003399"/>
                </a:solidFill>
                <a:effectLst/>
                <a:latin typeface="UTM American Sans" pitchFamily="18" charset="0"/>
              </a:rPr>
            </a:br>
            <a:endParaRPr lang="en-US" sz="4000">
              <a:solidFill>
                <a:srgbClr val="003399"/>
              </a:solidFill>
              <a:effectLst/>
              <a:latin typeface="UTM American Sans" pitchFamily="18" charset="0"/>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dirty="0">
                <a:solidFill>
                  <a:srgbClr val="FF0000"/>
                </a:solidFill>
                <a:effectLst/>
                <a:latin typeface="UTM American Sans" pitchFamily="18" charset="0"/>
                <a:cs typeface="Times New Roman" panose="02020603050405020304" pitchFamily="18" charset="0"/>
              </a:rPr>
              <a:t>A:</a:t>
            </a:r>
            <a:r>
              <a:rPr lang="en-US" sz="4800" b="1" dirty="0">
                <a:solidFill>
                  <a:srgbClr val="003399"/>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Chúng</a:t>
            </a:r>
            <a:r>
              <a:rPr lang="en-US" sz="4800" b="1" dirty="0">
                <a:solidFill>
                  <a:srgbClr val="002060"/>
                </a:solidFill>
                <a:effectLst/>
                <a:latin typeface="UTM American Sans" pitchFamily="18" charset="0"/>
                <a:cs typeface="Times New Roman" panose="02020603050405020304" pitchFamily="18" charset="0"/>
              </a:rPr>
              <a:t> con </a:t>
            </a:r>
            <a:r>
              <a:rPr lang="en-US" sz="4800" b="1" dirty="0" err="1">
                <a:solidFill>
                  <a:srgbClr val="002060"/>
                </a:solidFill>
                <a:effectLst/>
                <a:latin typeface="UTM American Sans" pitchFamily="18" charset="0"/>
                <a:cs typeface="Times New Roman" panose="02020603050405020304" pitchFamily="18" charset="0"/>
              </a:rPr>
              <a:t>cảm</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tạ</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Chúa</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vì</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vinh</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quang</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cao</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cả</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Chúa</a:t>
            </a:r>
            <a:r>
              <a:rPr lang="en-US" sz="4800" b="1" dirty="0">
                <a:solidFill>
                  <a:srgbClr val="002060"/>
                </a:solidFill>
                <a:effectLst/>
                <a:latin typeface="UTM American Sans" pitchFamily="18" charset="0"/>
                <a:cs typeface="Times New Roman" panose="02020603050405020304" pitchFamily="18" charset="0"/>
              </a:rPr>
              <a:t>.</a:t>
            </a:r>
          </a:p>
          <a:p>
            <a:pPr marL="0" indent="0" algn="just" eaLnBrk="1" hangingPunct="1">
              <a:lnSpc>
                <a:spcPct val="140000"/>
              </a:lnSpc>
              <a:buFontTx/>
              <a:buNone/>
            </a:pPr>
            <a:r>
              <a:rPr lang="vi-VN" sz="4800" b="1" u="sng" dirty="0">
                <a:solidFill>
                  <a:srgbClr val="FF0000"/>
                </a:solidFill>
                <a:effectLst/>
                <a:latin typeface="+mj-lt"/>
                <a:cs typeface="Times New Roman" panose="02020603050405020304" pitchFamily="18" charset="0"/>
              </a:rPr>
              <a:t>B:</a:t>
            </a:r>
            <a:r>
              <a:rPr lang="vi-VN" sz="4800" b="1" dirty="0">
                <a:solidFill>
                  <a:srgbClr val="003399"/>
                </a:solidFill>
                <a:effectLst/>
                <a:latin typeface="+mj-lt"/>
                <a:cs typeface="Times New Roman" panose="02020603050405020304" pitchFamily="18" charset="0"/>
              </a:rPr>
              <a:t> </a:t>
            </a:r>
            <a:r>
              <a:rPr lang="vi-VN" sz="4800" b="1" dirty="0">
                <a:solidFill>
                  <a:srgbClr val="002060"/>
                </a:solidFill>
                <a:effectLst/>
                <a:latin typeface="+mj-lt"/>
                <a:cs typeface="Times New Roman" panose="02020603050405020304" pitchFamily="18" charset="0"/>
              </a:rPr>
              <a:t>Lạy Chúa là Thiên Chúa, là Vua trên trời, là Chúa Cha toàn năng.</a:t>
            </a:r>
          </a:p>
        </p:txBody>
      </p:sp>
    </p:spTree>
    <p:extLst>
      <p:ext uri="{BB962C8B-B14F-4D97-AF65-F5344CB8AC3E}">
        <p14:creationId xmlns:p14="http://schemas.microsoft.com/office/powerpoint/2010/main" val="4066731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latin typeface="UTM American Sans" pitchFamily="18" charset="0"/>
              </a:rPr>
              <a:t/>
            </a:r>
            <a:br>
              <a:rPr lang="en-US" sz="4000">
                <a:solidFill>
                  <a:srgbClr val="003399"/>
                </a:solidFill>
                <a:effectLst/>
                <a:latin typeface="UTM American Sans" pitchFamily="18" charset="0"/>
              </a:rPr>
            </a:br>
            <a:endParaRPr lang="en-US" sz="4000">
              <a:solidFill>
                <a:srgbClr val="003399"/>
              </a:solidFill>
              <a:effectLst/>
              <a:latin typeface="UTM American Sans" pitchFamily="18" charset="0"/>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dirty="0">
                <a:solidFill>
                  <a:srgbClr val="FF0000"/>
                </a:solidFill>
                <a:effectLst/>
                <a:latin typeface="UTM American Sans" pitchFamily="18" charset="0"/>
                <a:cs typeface="Times New Roman" panose="02020603050405020304" pitchFamily="18" charset="0"/>
              </a:rPr>
              <a:t>A:</a:t>
            </a:r>
            <a:r>
              <a:rPr lang="en-US" sz="4800" b="1" dirty="0">
                <a:solidFill>
                  <a:srgbClr val="003399"/>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Lạy</a:t>
            </a:r>
            <a:r>
              <a:rPr lang="en-US" sz="4800" b="1" dirty="0">
                <a:solidFill>
                  <a:srgbClr val="002060"/>
                </a:solidFill>
                <a:effectLst/>
                <a:latin typeface="UTM American Sans" pitchFamily="18" charset="0"/>
                <a:cs typeface="Times New Roman" panose="02020603050405020304" pitchFamily="18" charset="0"/>
              </a:rPr>
              <a:t> con </a:t>
            </a:r>
            <a:r>
              <a:rPr lang="en-US" sz="4800" b="1" dirty="0" err="1">
                <a:solidFill>
                  <a:srgbClr val="002060"/>
                </a:solidFill>
                <a:effectLst/>
                <a:latin typeface="UTM American Sans" pitchFamily="18" charset="0"/>
                <a:cs typeface="Times New Roman" panose="02020603050405020304" pitchFamily="18" charset="0"/>
              </a:rPr>
              <a:t>một</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Thiên</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002060"/>
                </a:solidFill>
                <a:effectLst/>
                <a:latin typeface="UTM American Sans" pitchFamily="18" charset="0"/>
                <a:cs typeface="Times New Roman" panose="02020603050405020304" pitchFamily="18" charset="0"/>
              </a:rPr>
              <a:t>Chúa</a:t>
            </a:r>
            <a:r>
              <a:rPr lang="en-US" sz="4800" b="1" dirty="0">
                <a:solidFill>
                  <a:srgbClr val="002060"/>
                </a:solidFill>
                <a:effectLst/>
                <a:latin typeface="UTM American Sans" pitchFamily="18" charset="0"/>
                <a:cs typeface="Times New Roman" panose="02020603050405020304" pitchFamily="18" charset="0"/>
              </a:rPr>
              <a:t>,            </a:t>
            </a:r>
            <a:r>
              <a:rPr lang="en-US" sz="4800" b="1" dirty="0" err="1">
                <a:solidFill>
                  <a:srgbClr val="FF0000"/>
                </a:solidFill>
                <a:effectLst/>
                <a:latin typeface="UTM American Sans" pitchFamily="18" charset="0"/>
                <a:cs typeface="Times New Roman" panose="02020603050405020304" pitchFamily="18" charset="0"/>
              </a:rPr>
              <a:t>Chúa</a:t>
            </a:r>
            <a:r>
              <a:rPr lang="en-US" sz="4800" b="1" dirty="0">
                <a:solidFill>
                  <a:srgbClr val="FF0000"/>
                </a:solidFill>
                <a:effectLst/>
                <a:latin typeface="UTM American Sans" pitchFamily="18" charset="0"/>
                <a:cs typeface="Times New Roman" panose="02020603050405020304" pitchFamily="18" charset="0"/>
              </a:rPr>
              <a:t> </a:t>
            </a:r>
            <a:r>
              <a:rPr lang="en-US" sz="4800" b="1" dirty="0" err="1">
                <a:solidFill>
                  <a:srgbClr val="FF0000"/>
                </a:solidFill>
                <a:effectLst/>
                <a:latin typeface="UTM American Sans" pitchFamily="18" charset="0"/>
                <a:cs typeface="Times New Roman" panose="02020603050405020304" pitchFamily="18" charset="0"/>
              </a:rPr>
              <a:t>Giêsu</a:t>
            </a:r>
            <a:r>
              <a:rPr lang="en-US" sz="4800" b="1" dirty="0">
                <a:solidFill>
                  <a:srgbClr val="FF0000"/>
                </a:solidFill>
                <a:effectLst/>
                <a:latin typeface="UTM American Sans" pitchFamily="18" charset="0"/>
                <a:cs typeface="Times New Roman" panose="02020603050405020304" pitchFamily="18" charset="0"/>
              </a:rPr>
              <a:t> </a:t>
            </a:r>
            <a:r>
              <a:rPr lang="en-US" sz="4800" b="1" dirty="0" err="1">
                <a:solidFill>
                  <a:srgbClr val="FF0000"/>
                </a:solidFill>
                <a:effectLst/>
                <a:latin typeface="UTM American Sans" pitchFamily="18" charset="0"/>
                <a:cs typeface="Times New Roman" panose="02020603050405020304" pitchFamily="18" charset="0"/>
              </a:rPr>
              <a:t>Kitô</a:t>
            </a:r>
            <a:r>
              <a:rPr lang="en-US" sz="4800" b="1" dirty="0">
                <a:solidFill>
                  <a:srgbClr val="FF0000"/>
                </a:solidFill>
                <a:effectLst/>
                <a:latin typeface="UTM American Sans" pitchFamily="18" charset="0"/>
                <a:cs typeface="Times New Roman" panose="02020603050405020304" pitchFamily="18" charset="0"/>
              </a:rPr>
              <a:t>.</a:t>
            </a:r>
          </a:p>
          <a:p>
            <a:pPr marL="0" indent="0" algn="just" eaLnBrk="1" hangingPunct="1">
              <a:lnSpc>
                <a:spcPct val="145000"/>
              </a:lnSpc>
              <a:buFontTx/>
              <a:buNone/>
            </a:pPr>
            <a:r>
              <a:rPr lang="vi-VN" sz="4800" b="1" u="sng" dirty="0">
                <a:solidFill>
                  <a:srgbClr val="FF0000"/>
                </a:solidFill>
                <a:effectLst/>
                <a:latin typeface="+mj-lt"/>
                <a:cs typeface="Times New Roman" panose="02020603050405020304" pitchFamily="18" charset="0"/>
              </a:rPr>
              <a:t>B:</a:t>
            </a:r>
            <a:r>
              <a:rPr lang="vi-VN" sz="4800" b="1" dirty="0">
                <a:solidFill>
                  <a:srgbClr val="003399"/>
                </a:solidFill>
                <a:effectLst/>
                <a:latin typeface="+mj-lt"/>
                <a:cs typeface="Times New Roman" panose="02020603050405020304" pitchFamily="18" charset="0"/>
              </a:rPr>
              <a:t> </a:t>
            </a:r>
            <a:r>
              <a:rPr lang="vi-VN" sz="4800" b="1" dirty="0">
                <a:solidFill>
                  <a:srgbClr val="002060"/>
                </a:solidFill>
                <a:effectLst/>
                <a:latin typeface="+mj-lt"/>
                <a:cs typeface="Times New Roman" panose="02020603050405020304" pitchFamily="18" charset="0"/>
              </a:rPr>
              <a:t>Lạy Chúa là Thiên Chúa, là Chiên Thiên Chúa là Con Đức Chúa Cha.</a:t>
            </a:r>
          </a:p>
        </p:txBody>
      </p:sp>
    </p:spTree>
    <p:extLst>
      <p:ext uri="{BB962C8B-B14F-4D97-AF65-F5344CB8AC3E}">
        <p14:creationId xmlns:p14="http://schemas.microsoft.com/office/powerpoint/2010/main" val="1785635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latin typeface="UTM American Sans" pitchFamily="18" charset="0"/>
              </a:rPr>
              <a:t/>
            </a:r>
            <a:br>
              <a:rPr lang="en-US" sz="4000">
                <a:solidFill>
                  <a:srgbClr val="003399"/>
                </a:solidFill>
                <a:effectLst/>
                <a:latin typeface="UTM American Sans" pitchFamily="18" charset="0"/>
              </a:rPr>
            </a:br>
            <a:endParaRPr lang="en-US" sz="4000">
              <a:solidFill>
                <a:srgbClr val="003399"/>
              </a:solidFill>
              <a:effectLst/>
              <a:latin typeface="UTM American Sans" pitchFamily="18" charset="0"/>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0000"/>
                </a:solidFill>
                <a:effectLst/>
                <a:latin typeface="UTM American Sans" pitchFamily="18" charset="0"/>
                <a:cs typeface="Times New Roman" panose="02020603050405020304" pitchFamily="18" charset="0"/>
              </a:rPr>
              <a:t>A:</a:t>
            </a:r>
            <a:r>
              <a:rPr lang="en-US" sz="5400" b="1">
                <a:solidFill>
                  <a:srgbClr val="003399"/>
                </a:solidFill>
                <a:effectLst/>
                <a:latin typeface="UTM American Sans" pitchFamily="18" charset="0"/>
                <a:cs typeface="Times New Roman" panose="02020603050405020304" pitchFamily="18" charset="0"/>
              </a:rPr>
              <a:t> </a:t>
            </a:r>
            <a:r>
              <a:rPr lang="en-US" sz="5400" b="1">
                <a:solidFill>
                  <a:srgbClr val="002060"/>
                </a:solidFill>
                <a:effectLst/>
                <a:latin typeface="UTM American Sans" pitchFamily="18" charset="0"/>
                <a:cs typeface="Times New Roman" panose="02020603050405020304" pitchFamily="18" charset="0"/>
              </a:rPr>
              <a:t>Chúa xóa tội trần gian, xin thương xót chúng con.</a:t>
            </a:r>
          </a:p>
          <a:p>
            <a:pPr marL="0" indent="0" algn="just" eaLnBrk="1" hangingPunct="1">
              <a:lnSpc>
                <a:spcPct val="145000"/>
              </a:lnSpc>
              <a:buFontTx/>
              <a:buNone/>
            </a:pPr>
            <a:r>
              <a:rPr lang="en-US" sz="5400" b="1" u="sng">
                <a:solidFill>
                  <a:srgbClr val="FF0000"/>
                </a:solidFill>
                <a:effectLst/>
                <a:latin typeface="UTM American Sans" pitchFamily="18" charset="0"/>
                <a:cs typeface="Times New Roman" panose="02020603050405020304" pitchFamily="18" charset="0"/>
              </a:rPr>
              <a:t>B:</a:t>
            </a:r>
            <a:r>
              <a:rPr lang="en-US" sz="5400" b="1">
                <a:solidFill>
                  <a:srgbClr val="003399"/>
                </a:solidFill>
                <a:effectLst/>
                <a:latin typeface="UTM American Sans" pitchFamily="18" charset="0"/>
                <a:cs typeface="Times New Roman" panose="02020603050405020304" pitchFamily="18" charset="0"/>
              </a:rPr>
              <a:t> </a:t>
            </a:r>
            <a:r>
              <a:rPr lang="en-US" sz="5400" b="1">
                <a:solidFill>
                  <a:srgbClr val="002060"/>
                </a:solidFill>
                <a:effectLst/>
                <a:latin typeface="UTM American Sans" pitchFamily="18" charset="0"/>
                <a:cs typeface="Times New Roman" panose="02020603050405020304" pitchFamily="18" charset="0"/>
              </a:rPr>
              <a:t>Chúa xóa tội trần gian, xin nhậm lời chúng con cầu khẩn.</a:t>
            </a:r>
          </a:p>
        </p:txBody>
      </p:sp>
    </p:spTree>
    <p:extLst>
      <p:ext uri="{BB962C8B-B14F-4D97-AF65-F5344CB8AC3E}">
        <p14:creationId xmlns:p14="http://schemas.microsoft.com/office/powerpoint/2010/main" val="5147061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latin typeface="UTM American Sans" pitchFamily="18" charset="0"/>
              </a:rPr>
              <a:t/>
            </a:r>
            <a:br>
              <a:rPr lang="en-US" sz="4000">
                <a:solidFill>
                  <a:srgbClr val="003399"/>
                </a:solidFill>
                <a:effectLst/>
                <a:latin typeface="UTM American Sans" pitchFamily="18" charset="0"/>
              </a:rPr>
            </a:br>
            <a:endParaRPr lang="en-US" sz="4000">
              <a:solidFill>
                <a:srgbClr val="003399"/>
              </a:solidFill>
              <a:effectLst/>
              <a:latin typeface="UTM American Sans" pitchFamily="18" charset="0"/>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0000"/>
                </a:solidFill>
                <a:effectLst/>
                <a:latin typeface="UTM American Sans" pitchFamily="18" charset="0"/>
                <a:cs typeface="Times New Roman" panose="02020603050405020304" pitchFamily="18" charset="0"/>
              </a:rPr>
              <a:t>A:</a:t>
            </a:r>
            <a:r>
              <a:rPr lang="en-US" sz="4800" b="1">
                <a:solidFill>
                  <a:srgbClr val="003399"/>
                </a:solidFill>
                <a:effectLst/>
                <a:latin typeface="UTM American Sans" pitchFamily="18" charset="0"/>
                <a:cs typeface="Times New Roman" panose="02020603050405020304" pitchFamily="18" charset="0"/>
              </a:rPr>
              <a:t> </a:t>
            </a:r>
            <a:r>
              <a:rPr lang="en-US" sz="4800" b="1">
                <a:solidFill>
                  <a:srgbClr val="002060"/>
                </a:solidFill>
                <a:effectLst/>
                <a:latin typeface="UTM American Sans" pitchFamily="18" charset="0"/>
                <a:cs typeface="Times New Roman" panose="02020603050405020304" pitchFamily="18" charset="0"/>
              </a:rPr>
              <a:t>Chúa ngự bên hữu Đức Chúa Cha, xin thương xót chúng con.</a:t>
            </a:r>
          </a:p>
          <a:p>
            <a:pPr marL="0" indent="0" algn="just" eaLnBrk="1" hangingPunct="1">
              <a:lnSpc>
                <a:spcPct val="150000"/>
              </a:lnSpc>
              <a:buFontTx/>
              <a:buNone/>
            </a:pPr>
            <a:r>
              <a:rPr lang="vi-VN" sz="4800" b="1" u="sng">
                <a:solidFill>
                  <a:srgbClr val="FF0000"/>
                </a:solidFill>
                <a:effectLst/>
                <a:latin typeface="+mj-lt"/>
                <a:cs typeface="Times New Roman" panose="02020603050405020304" pitchFamily="18" charset="0"/>
              </a:rPr>
              <a:t>B:</a:t>
            </a:r>
            <a:r>
              <a:rPr lang="vi-VN" sz="4800" b="1">
                <a:solidFill>
                  <a:srgbClr val="003399"/>
                </a:solidFill>
                <a:effectLst/>
                <a:latin typeface="+mj-lt"/>
                <a:cs typeface="Times New Roman" panose="02020603050405020304" pitchFamily="18" charset="0"/>
              </a:rPr>
              <a:t> </a:t>
            </a:r>
            <a:r>
              <a:rPr lang="vi-VN" sz="4800" b="1">
                <a:solidFill>
                  <a:srgbClr val="002060"/>
                </a:solidFill>
                <a:effectLst/>
                <a:latin typeface="+mj-lt"/>
                <a:cs typeface="Times New Roman" panose="02020603050405020304" pitchFamily="18" charset="0"/>
              </a:rPr>
              <a:t>Vì lạy </a:t>
            </a:r>
            <a:r>
              <a:rPr lang="vi-VN" sz="4800" b="1">
                <a:solidFill>
                  <a:srgbClr val="FF0000"/>
                </a:solidFill>
                <a:effectLst/>
                <a:latin typeface="+mj-lt"/>
                <a:cs typeface="Times New Roman" panose="02020603050405020304" pitchFamily="18" charset="0"/>
              </a:rPr>
              <a:t>Chúa Giêsu Kitô, </a:t>
            </a:r>
            <a:r>
              <a:rPr lang="vi-VN" sz="4800" b="1">
                <a:solidFill>
                  <a:srgbClr val="002060"/>
                </a:solidFill>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18149056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latin typeface="UTM American Sans" pitchFamily="18" charset="0"/>
              </a:rPr>
              <a:t/>
            </a:r>
            <a:br>
              <a:rPr lang="en-US" sz="4000">
                <a:solidFill>
                  <a:srgbClr val="003399"/>
                </a:solidFill>
                <a:effectLst/>
                <a:latin typeface="UTM American Sans" pitchFamily="18" charset="0"/>
              </a:rPr>
            </a:br>
            <a:endParaRPr lang="en-US" sz="4000">
              <a:solidFill>
                <a:srgbClr val="003399"/>
              </a:solidFill>
              <a:effectLst/>
              <a:latin typeface="UTM American Sans" pitchFamily="18" charset="0"/>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rgbClr val="002060"/>
                </a:solidFill>
                <a:effectLst/>
                <a:latin typeface="UTM American Sans" pitchFamily="18" charset="0"/>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0000"/>
                </a:solidFill>
                <a:effectLst/>
                <a:latin typeface="+mj-lt"/>
                <a:cs typeface="Times New Roman" panose="02020603050405020304" pitchFamily="18" charset="0"/>
              </a:rPr>
              <a:t>A+</a:t>
            </a:r>
            <a:r>
              <a:rPr lang="en-US" sz="4400" b="1" u="sng">
                <a:solidFill>
                  <a:srgbClr val="FF0000"/>
                </a:solidFill>
                <a:effectLst/>
                <a:latin typeface="UTM American Sans" pitchFamily="18" charset="0"/>
                <a:cs typeface="Times New Roman" panose="02020603050405020304" pitchFamily="18" charset="0"/>
              </a:rPr>
              <a:t>B</a:t>
            </a:r>
            <a:r>
              <a:rPr lang="vi-VN" sz="4400" b="1" u="sng">
                <a:solidFill>
                  <a:srgbClr val="FF0000"/>
                </a:solidFill>
                <a:effectLst/>
                <a:latin typeface="+mj-lt"/>
                <a:cs typeface="Times New Roman" panose="02020603050405020304" pitchFamily="18" charset="0"/>
              </a:rPr>
              <a:t>:</a:t>
            </a:r>
            <a:r>
              <a:rPr lang="vi-VN" sz="4400" b="1">
                <a:solidFill>
                  <a:srgbClr val="003399"/>
                </a:solidFill>
                <a:effectLst/>
                <a:latin typeface="+mj-lt"/>
                <a:cs typeface="Times New Roman" panose="02020603050405020304" pitchFamily="18" charset="0"/>
              </a:rPr>
              <a:t> </a:t>
            </a:r>
            <a:r>
              <a:rPr lang="vi-VN" sz="4400" b="1">
                <a:solidFill>
                  <a:srgbClr val="002060"/>
                </a:solidFill>
                <a:effectLst/>
                <a:latin typeface="+mj-lt"/>
                <a:cs typeface="Times New Roman" panose="02020603050405020304" pitchFamily="18" charset="0"/>
              </a:rPr>
              <a:t>Cùng Đức Chúa Thánh Thần trong vinh quang Đức Chúa Cha. </a:t>
            </a:r>
          </a:p>
          <a:p>
            <a:pPr marL="0" indent="0" algn="just" eaLnBrk="1" hangingPunct="1">
              <a:lnSpc>
                <a:spcPct val="140000"/>
              </a:lnSpc>
              <a:buFontTx/>
              <a:buNone/>
            </a:pPr>
            <a:r>
              <a:rPr lang="vi-VN" sz="4400" b="1" u="sng">
                <a:solidFill>
                  <a:srgbClr val="FF00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557275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0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430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26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47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59888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0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1811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58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593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5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8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504950"/>
            <a:ext cx="6324600" cy="1981200"/>
          </a:xfrm>
        </p:spPr>
        <p:txBody>
          <a:bodyPr>
            <a:normAutofit fontScale="90000"/>
          </a:bodyPr>
          <a:lstStyle/>
          <a:p>
            <a:r>
              <a:rPr lang="en-US" sz="6000" b="1" dirty="0" err="1">
                <a:solidFill>
                  <a:srgbClr val="FF0000"/>
                </a:solidFill>
                <a:effectLst/>
                <a:latin typeface="UTM American Sans" pitchFamily="18" charset="0"/>
                <a:cs typeface="Times New Roman" pitchFamily="18" charset="0"/>
              </a:rPr>
              <a:t>Đáp</a:t>
            </a:r>
            <a:r>
              <a:rPr lang="en-US" sz="6000" b="1" dirty="0">
                <a:solidFill>
                  <a:srgbClr val="FF0000"/>
                </a:solidFill>
                <a:effectLst/>
                <a:latin typeface="UTM American Sans" pitchFamily="18" charset="0"/>
                <a:cs typeface="Times New Roman" pitchFamily="18" charset="0"/>
              </a:rPr>
              <a:t> ca</a:t>
            </a:r>
            <a:br>
              <a:rPr lang="en-US" sz="6000" b="1" dirty="0">
                <a:solidFill>
                  <a:srgbClr val="FF0000"/>
                </a:solidFill>
                <a:effectLst/>
                <a:latin typeface="UTM American Sans" pitchFamily="18" charset="0"/>
                <a:cs typeface="Times New Roman" pitchFamily="18" charset="0"/>
              </a:rPr>
            </a:br>
            <a:r>
              <a:rPr lang="en-US" sz="6000" b="1" dirty="0" err="1">
                <a:solidFill>
                  <a:srgbClr val="FF0000"/>
                </a:solidFill>
                <a:effectLst/>
                <a:latin typeface="UTM American Sans" pitchFamily="18" charset="0"/>
                <a:cs typeface="Times New Roman" pitchFamily="18" charset="0"/>
              </a:rPr>
              <a:t>Thánh</a:t>
            </a:r>
            <a:r>
              <a:rPr lang="en-US" sz="6000" b="1" dirty="0">
                <a:solidFill>
                  <a:srgbClr val="FF0000"/>
                </a:solidFill>
                <a:effectLst/>
                <a:latin typeface="UTM American Sans" pitchFamily="18" charset="0"/>
                <a:cs typeface="Times New Roman" pitchFamily="18" charset="0"/>
              </a:rPr>
              <a:t> </a:t>
            </a:r>
            <a:r>
              <a:rPr lang="en-US" sz="6000" b="1" dirty="0" err="1">
                <a:solidFill>
                  <a:srgbClr val="FF0000"/>
                </a:solidFill>
                <a:effectLst/>
                <a:latin typeface="UTM American Sans" pitchFamily="18" charset="0"/>
                <a:cs typeface="Times New Roman" pitchFamily="18" charset="0"/>
              </a:rPr>
              <a:t>vịnh</a:t>
            </a:r>
            <a:r>
              <a:rPr lang="en-US" sz="6000" b="1" dirty="0">
                <a:solidFill>
                  <a:srgbClr val="FF0000"/>
                </a:solidFill>
                <a:effectLst/>
                <a:latin typeface="UTM American Sans" pitchFamily="18" charset="0"/>
                <a:cs typeface="Times New Roman" pitchFamily="18" charset="0"/>
              </a:rPr>
              <a:t> 8</a:t>
            </a:r>
            <a:br>
              <a:rPr lang="en-US" sz="6000" b="1" dirty="0">
                <a:solidFill>
                  <a:srgbClr val="FF0000"/>
                </a:solidFill>
                <a:effectLst/>
                <a:latin typeface="UTM American Sans" pitchFamily="18" charset="0"/>
                <a:cs typeface="Times New Roman" pitchFamily="18" charset="0"/>
              </a:rPr>
            </a:br>
            <a:r>
              <a:rPr lang="en-US" b="1" i="1" dirty="0" err="1">
                <a:solidFill>
                  <a:srgbClr val="002060"/>
                </a:solidFill>
                <a:effectLst/>
                <a:latin typeface="UTM American Sans" pitchFamily="18" charset="0"/>
                <a:cs typeface="Times New Roman" pitchFamily="18" charset="0"/>
              </a:rPr>
              <a:t>Lm</a:t>
            </a:r>
            <a:r>
              <a:rPr lang="en-US" b="1" i="1" dirty="0">
                <a:solidFill>
                  <a:srgbClr val="002060"/>
                </a:solidFill>
                <a:effectLst/>
                <a:latin typeface="UTM American Sans" pitchFamily="18" charset="0"/>
                <a:cs typeface="Times New Roman" pitchFamily="18" charset="0"/>
              </a:rPr>
              <a:t>. Kim Long</a:t>
            </a:r>
            <a:br>
              <a:rPr lang="en-US" b="1" i="1" dirty="0">
                <a:solidFill>
                  <a:srgbClr val="002060"/>
                </a:solidFill>
                <a:effectLst/>
                <a:latin typeface="UTM American Sans" pitchFamily="18" charset="0"/>
                <a:cs typeface="Times New Roman" pitchFamily="18" charset="0"/>
              </a:rPr>
            </a:br>
            <a:r>
              <a:rPr lang="en-US" b="1" i="1" dirty="0" smtClean="0">
                <a:solidFill>
                  <a:srgbClr val="002060"/>
                </a:solidFill>
                <a:effectLst/>
                <a:latin typeface="UTM American Sans" pitchFamily="18" charset="0"/>
                <a:cs typeface="Times New Roman" pitchFamily="18" charset="0"/>
              </a:rPr>
              <a:t>(03 </a:t>
            </a:r>
            <a:r>
              <a:rPr lang="en-US" b="1" i="1" dirty="0" err="1">
                <a:solidFill>
                  <a:srgbClr val="002060"/>
                </a:solidFill>
                <a:effectLst/>
                <a:latin typeface="UTM American Sans" pitchFamily="18" charset="0"/>
                <a:cs typeface="Times New Roman" pitchFamily="18" charset="0"/>
              </a:rPr>
              <a:t>Câu</a:t>
            </a:r>
            <a:r>
              <a:rPr lang="en-US" b="1" i="1" dirty="0">
                <a:solidFill>
                  <a:srgbClr val="002060"/>
                </a:solidFill>
                <a:effectLst/>
                <a:latin typeface="UTM American Sans" pitchFamily="18" charset="0"/>
                <a:cs typeface="Times New Roman" pitchFamily="18" charset="0"/>
              </a:rPr>
              <a:t>)</a:t>
            </a:r>
            <a:endParaRPr lang="vi-VN" b="1" i="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95311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300" b="1" u="sng" dirty="0" err="1">
                <a:solidFill>
                  <a:srgbClr val="C00000"/>
                </a:solidFill>
                <a:effectLst/>
                <a:latin typeface="UTM American Sans" pitchFamily="18" charset="0"/>
                <a:cs typeface="Times New Roman" pitchFamily="18" charset="0"/>
              </a:rPr>
              <a:t>Đk</a:t>
            </a:r>
            <a:r>
              <a:rPr lang="en-US" sz="7300" b="1" u="sng" dirty="0">
                <a:solidFill>
                  <a:srgbClr val="C00000"/>
                </a:solidFill>
                <a:effectLst/>
                <a:latin typeface="UTM American Sans" pitchFamily="18" charset="0"/>
                <a:cs typeface="Times New Roman" pitchFamily="18" charset="0"/>
              </a:rPr>
              <a:t>:</a:t>
            </a:r>
            <a:r>
              <a:rPr lang="en-US" sz="7300" b="1" dirty="0">
                <a:solidFill>
                  <a:srgbClr val="002060"/>
                </a:solidFill>
                <a:effectLst/>
                <a:latin typeface="UTM American Sans" pitchFamily="18" charset="0"/>
                <a:cs typeface="Times New Roman" pitchFamily="18" charset="0"/>
              </a:rPr>
              <a:t> </a:t>
            </a:r>
            <a:r>
              <a:rPr lang="en-US" sz="6700" b="1" dirty="0" err="1">
                <a:solidFill>
                  <a:srgbClr val="002060"/>
                </a:solidFill>
                <a:effectLst/>
                <a:latin typeface="UTM American Sans" pitchFamily="18" charset="0"/>
                <a:cs typeface="Times New Roman" panose="02020603050405020304" pitchFamily="18" charset="0"/>
              </a:rPr>
              <a:t>Lạy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là</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chúng</a:t>
            </a:r>
            <a:r>
              <a:rPr lang="en-US" sz="6700" b="1" dirty="0">
                <a:solidFill>
                  <a:srgbClr val="002060"/>
                </a:solidFill>
                <a:effectLst/>
                <a:latin typeface="UTM American Sans" pitchFamily="18" charset="0"/>
                <a:cs typeface="Times New Roman" panose="02020603050405020304" pitchFamily="18" charset="0"/>
              </a:rPr>
              <a:t> con, </a:t>
            </a:r>
            <a:r>
              <a:rPr lang="en-US" sz="6700" b="1" dirty="0" err="1">
                <a:solidFill>
                  <a:srgbClr val="002060"/>
                </a:solidFill>
                <a:effectLst/>
                <a:latin typeface="UTM American Sans" pitchFamily="18" charset="0"/>
                <a:cs typeface="Times New Roman" panose="02020603050405020304" pitchFamily="18" charset="0"/>
              </a:rPr>
              <a:t>lẫy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lừng</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thay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danh</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khắp</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trên</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địa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cầu</a:t>
            </a:r>
            <a:r>
              <a:rPr lang="en-US" sz="6700" b="1" dirty="0">
                <a:solidFill>
                  <a:srgbClr val="002060"/>
                </a:solidFill>
                <a:effectLst/>
                <a:latin typeface="UTM American Sans" pitchFamily="18" charset="0"/>
                <a:cs typeface="Times New Roman" panose="02020603050405020304" pitchFamily="18" charset="0"/>
              </a:rPr>
              <a:t>.</a:t>
            </a:r>
            <a:endParaRPr lang="en-US" sz="8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406267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1" u="sng" dirty="0">
                <a:solidFill>
                  <a:srgbClr val="C00000"/>
                </a:solidFill>
                <a:effectLst/>
                <a:latin typeface="UTM American Sans" pitchFamily="18" charset="0"/>
                <a:cs typeface="Times New Roman" pitchFamily="18" charset="0"/>
              </a:rPr>
              <a:t>Tk1:</a:t>
            </a:r>
            <a:r>
              <a:rPr lang="en-US" sz="5700" b="1" dirty="0">
                <a:solidFill>
                  <a:srgbClr val="002060"/>
                </a:solidFill>
                <a:effectLst/>
                <a:latin typeface="UTM American Sans" pitchFamily="18" charset="0"/>
                <a:cs typeface="Times New Roman" pitchFamily="18" charset="0"/>
              </a:rPr>
              <a:t> </a:t>
            </a:r>
            <a:r>
              <a:rPr lang="vi-VN" dirty="0">
                <a:solidFill>
                  <a:srgbClr val="002060"/>
                </a:solidFill>
                <a:effectLst/>
              </a:rPr>
              <a:t> </a:t>
            </a:r>
            <a:r>
              <a:rPr lang="vi-VN" sz="5400" b="1" dirty="0">
                <a:solidFill>
                  <a:srgbClr val="002060"/>
                </a:solidFill>
                <a:effectLst/>
              </a:rPr>
              <a:t>Nhìn cõi trời Chúa tác sinh, xếp đặt muôn tinh tú, ánh trăng rạng ngời. Ôi con người nào có là chi, Ngài nhớ tới và bận tâm cho dù phàm nhân có ra gì.</a:t>
            </a:r>
            <a:endParaRPr lang="en-US" sz="57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767758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300" b="1" u="sng" dirty="0" err="1">
                <a:solidFill>
                  <a:srgbClr val="C00000"/>
                </a:solidFill>
                <a:effectLst/>
                <a:latin typeface="UTM American Sans" pitchFamily="18" charset="0"/>
                <a:cs typeface="Times New Roman" pitchFamily="18" charset="0"/>
              </a:rPr>
              <a:t>Đk</a:t>
            </a:r>
            <a:r>
              <a:rPr lang="en-US" sz="7300" b="1" u="sng" dirty="0">
                <a:solidFill>
                  <a:srgbClr val="C00000"/>
                </a:solidFill>
                <a:effectLst/>
                <a:latin typeface="UTM American Sans" pitchFamily="18" charset="0"/>
                <a:cs typeface="Times New Roman" pitchFamily="18" charset="0"/>
              </a:rPr>
              <a:t>:</a:t>
            </a:r>
            <a:r>
              <a:rPr lang="en-US" sz="7300" b="1" dirty="0">
                <a:solidFill>
                  <a:srgbClr val="002060"/>
                </a:solidFill>
                <a:effectLst/>
                <a:latin typeface="UTM American Sans" pitchFamily="18" charset="0"/>
                <a:cs typeface="Times New Roman" pitchFamily="18" charset="0"/>
              </a:rPr>
              <a:t> </a:t>
            </a:r>
            <a:r>
              <a:rPr lang="en-US" sz="6700" b="1" dirty="0" err="1">
                <a:solidFill>
                  <a:srgbClr val="002060"/>
                </a:solidFill>
                <a:effectLst/>
                <a:latin typeface="UTM American Sans" pitchFamily="18" charset="0"/>
                <a:cs typeface="Times New Roman" panose="02020603050405020304" pitchFamily="18" charset="0"/>
              </a:rPr>
              <a:t>Lạy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là</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chúng</a:t>
            </a:r>
            <a:r>
              <a:rPr lang="en-US" sz="6700" b="1" dirty="0">
                <a:solidFill>
                  <a:srgbClr val="002060"/>
                </a:solidFill>
                <a:effectLst/>
                <a:latin typeface="UTM American Sans" pitchFamily="18" charset="0"/>
                <a:cs typeface="Times New Roman" panose="02020603050405020304" pitchFamily="18" charset="0"/>
              </a:rPr>
              <a:t> con, </a:t>
            </a:r>
            <a:r>
              <a:rPr lang="en-US" sz="6700" b="1" dirty="0" err="1">
                <a:solidFill>
                  <a:srgbClr val="002060"/>
                </a:solidFill>
                <a:effectLst/>
                <a:latin typeface="UTM American Sans" pitchFamily="18" charset="0"/>
                <a:cs typeface="Times New Roman" panose="02020603050405020304" pitchFamily="18" charset="0"/>
              </a:rPr>
              <a:t>lẫy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lừng</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thay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danh</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khắp</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trên</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địa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cầu</a:t>
            </a:r>
            <a:r>
              <a:rPr lang="en-US" sz="6700" b="1" dirty="0">
                <a:solidFill>
                  <a:srgbClr val="002060"/>
                </a:solidFill>
                <a:effectLst/>
                <a:latin typeface="UTM American Sans" pitchFamily="18" charset="0"/>
                <a:cs typeface="Times New Roman" panose="02020603050405020304" pitchFamily="18" charset="0"/>
              </a:rPr>
              <a:t>.</a:t>
            </a:r>
            <a:endParaRPr lang="en-US" sz="8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315493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944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1" u="sng" dirty="0">
                <a:solidFill>
                  <a:srgbClr val="C00000"/>
                </a:solidFill>
                <a:effectLst/>
                <a:latin typeface="UTM American Sans" pitchFamily="18" charset="0"/>
                <a:cs typeface="Times New Roman" pitchFamily="18" charset="0"/>
              </a:rPr>
              <a:t>Tk2:</a:t>
            </a:r>
            <a:r>
              <a:rPr lang="en-US" sz="6000" b="1" dirty="0">
                <a:solidFill>
                  <a:srgbClr val="002060"/>
                </a:solidFill>
                <a:effectLst/>
                <a:latin typeface="UTM American Sans" pitchFamily="18" charset="0"/>
                <a:cs typeface="Times New Roman" pitchFamily="18" charset="0"/>
              </a:rPr>
              <a:t> </a:t>
            </a:r>
            <a:r>
              <a:rPr lang="vi-VN" sz="5000" b="1" dirty="0">
                <a:solidFill>
                  <a:srgbClr val="002060"/>
                </a:solidFill>
                <a:effectLst/>
              </a:rPr>
              <a:t>Người thế được cất nhắc lên, sánh hàng cùng thần minh chẳng thua gì nhiều. Ban vinh dự làm mũ triều thiên, đặt thống lãnh mọi kỳ công tay quyền năng Chúa đã tạo thành.</a:t>
            </a:r>
            <a:endParaRPr lang="en-US" sz="5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2543353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300" b="1" u="sng" dirty="0" err="1">
                <a:solidFill>
                  <a:srgbClr val="C00000"/>
                </a:solidFill>
                <a:effectLst/>
                <a:latin typeface="UTM American Sans" pitchFamily="18" charset="0"/>
                <a:cs typeface="Times New Roman" pitchFamily="18" charset="0"/>
              </a:rPr>
              <a:t>Đk</a:t>
            </a:r>
            <a:r>
              <a:rPr lang="en-US" sz="7300" b="1" u="sng" dirty="0">
                <a:solidFill>
                  <a:srgbClr val="C00000"/>
                </a:solidFill>
                <a:effectLst/>
                <a:latin typeface="UTM American Sans" pitchFamily="18" charset="0"/>
                <a:cs typeface="Times New Roman" pitchFamily="18" charset="0"/>
              </a:rPr>
              <a:t>:</a:t>
            </a:r>
            <a:r>
              <a:rPr lang="en-US" sz="7300" b="1" dirty="0">
                <a:solidFill>
                  <a:srgbClr val="002060"/>
                </a:solidFill>
                <a:effectLst/>
                <a:latin typeface="UTM American Sans" pitchFamily="18" charset="0"/>
                <a:cs typeface="Times New Roman" pitchFamily="18" charset="0"/>
              </a:rPr>
              <a:t> </a:t>
            </a:r>
            <a:r>
              <a:rPr lang="en-US" sz="6700" b="1" dirty="0" err="1">
                <a:solidFill>
                  <a:srgbClr val="002060"/>
                </a:solidFill>
                <a:effectLst/>
                <a:latin typeface="UTM American Sans" pitchFamily="18" charset="0"/>
                <a:cs typeface="Times New Roman" panose="02020603050405020304" pitchFamily="18" charset="0"/>
              </a:rPr>
              <a:t>Lạy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là</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chúng</a:t>
            </a:r>
            <a:r>
              <a:rPr lang="en-US" sz="6700" b="1" dirty="0">
                <a:solidFill>
                  <a:srgbClr val="002060"/>
                </a:solidFill>
                <a:effectLst/>
                <a:latin typeface="UTM American Sans" pitchFamily="18" charset="0"/>
                <a:cs typeface="Times New Roman" panose="02020603050405020304" pitchFamily="18" charset="0"/>
              </a:rPr>
              <a:t> con, </a:t>
            </a:r>
            <a:r>
              <a:rPr lang="en-US" sz="6700" b="1" dirty="0" err="1">
                <a:solidFill>
                  <a:srgbClr val="002060"/>
                </a:solidFill>
                <a:effectLst/>
                <a:latin typeface="UTM American Sans" pitchFamily="18" charset="0"/>
                <a:cs typeface="Times New Roman" panose="02020603050405020304" pitchFamily="18" charset="0"/>
              </a:rPr>
              <a:t>lẫy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lừng</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thay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danh</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khắp</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trên</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địa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cầu</a:t>
            </a:r>
            <a:r>
              <a:rPr lang="en-US" sz="6700" b="1" dirty="0">
                <a:solidFill>
                  <a:srgbClr val="002060"/>
                </a:solidFill>
                <a:effectLst/>
                <a:latin typeface="UTM American Sans" pitchFamily="18" charset="0"/>
                <a:cs typeface="Times New Roman" panose="02020603050405020304" pitchFamily="18" charset="0"/>
              </a:rPr>
              <a:t>.</a:t>
            </a:r>
            <a:endParaRPr lang="en-US" sz="8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4225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1" u="sng" dirty="0">
                <a:solidFill>
                  <a:srgbClr val="C00000"/>
                </a:solidFill>
                <a:effectLst/>
                <a:latin typeface="UTM American Sans" pitchFamily="18" charset="0"/>
                <a:cs typeface="Times New Roman" pitchFamily="18" charset="0"/>
              </a:rPr>
              <a:t>Tk3:</a:t>
            </a:r>
            <a:r>
              <a:rPr lang="en-US" sz="5700" b="1" dirty="0">
                <a:solidFill>
                  <a:srgbClr val="002060"/>
                </a:solidFill>
                <a:effectLst/>
                <a:latin typeface="UTM American Sans" pitchFamily="18" charset="0"/>
                <a:cs typeface="Times New Roman" pitchFamily="18" charset="0"/>
              </a:rPr>
              <a:t> </a:t>
            </a:r>
            <a:r>
              <a:rPr lang="vi-VN" sz="5400" b="1" dirty="0">
                <a:solidFill>
                  <a:srgbClr val="002060"/>
                </a:solidFill>
                <a:effectLst/>
              </a:rPr>
              <a:t>Được Chúa gọi đến dưới chân các loại bò chiên với thú nơi ruộng đồng, bao chim trời cùng cá đại dương và hết những loài dọc ngang bơi lội tung tăng giữa ba đào.</a:t>
            </a:r>
            <a:endParaRPr lang="en-US" sz="57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411949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300" b="1" u="sng" dirty="0" err="1">
                <a:solidFill>
                  <a:srgbClr val="C00000"/>
                </a:solidFill>
                <a:effectLst/>
                <a:latin typeface="UTM American Sans" pitchFamily="18" charset="0"/>
                <a:cs typeface="Times New Roman" pitchFamily="18" charset="0"/>
              </a:rPr>
              <a:t>Đk</a:t>
            </a:r>
            <a:r>
              <a:rPr lang="en-US" sz="7300" b="1" u="sng" dirty="0">
                <a:solidFill>
                  <a:srgbClr val="C00000"/>
                </a:solidFill>
                <a:effectLst/>
                <a:latin typeface="UTM American Sans" pitchFamily="18" charset="0"/>
                <a:cs typeface="Times New Roman" pitchFamily="18" charset="0"/>
              </a:rPr>
              <a:t>:</a:t>
            </a:r>
            <a:r>
              <a:rPr lang="en-US" sz="7300" b="1" dirty="0">
                <a:solidFill>
                  <a:srgbClr val="002060"/>
                </a:solidFill>
                <a:effectLst/>
                <a:latin typeface="UTM American Sans" pitchFamily="18" charset="0"/>
                <a:cs typeface="Times New Roman" pitchFamily="18" charset="0"/>
              </a:rPr>
              <a:t> </a:t>
            </a:r>
            <a:r>
              <a:rPr lang="en-US" sz="6700" b="1" dirty="0" err="1">
                <a:solidFill>
                  <a:srgbClr val="002060"/>
                </a:solidFill>
                <a:effectLst/>
                <a:latin typeface="UTM American Sans" pitchFamily="18" charset="0"/>
                <a:cs typeface="Times New Roman" panose="02020603050405020304" pitchFamily="18" charset="0"/>
              </a:rPr>
              <a:t>Lạy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là</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chúng</a:t>
            </a:r>
            <a:r>
              <a:rPr lang="en-US" sz="6700" b="1" dirty="0">
                <a:solidFill>
                  <a:srgbClr val="002060"/>
                </a:solidFill>
                <a:effectLst/>
                <a:latin typeface="UTM American Sans" pitchFamily="18" charset="0"/>
                <a:cs typeface="Times New Roman" panose="02020603050405020304" pitchFamily="18" charset="0"/>
              </a:rPr>
              <a:t> con, </a:t>
            </a:r>
            <a:r>
              <a:rPr lang="en-US" sz="6700" b="1" dirty="0" err="1">
                <a:solidFill>
                  <a:srgbClr val="002060"/>
                </a:solidFill>
                <a:effectLst/>
                <a:latin typeface="UTM American Sans" pitchFamily="18" charset="0"/>
                <a:cs typeface="Times New Roman" panose="02020603050405020304" pitchFamily="18" charset="0"/>
              </a:rPr>
              <a:t>lẫy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lừng</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thay</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danh</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Chúa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khắp</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trên</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địa</a:t>
            </a:r>
            <a:r>
              <a:rPr lang="en-US" sz="6700" b="1" dirty="0">
                <a:solidFill>
                  <a:srgbClr val="002060"/>
                </a:solidFill>
                <a:effectLst/>
                <a:latin typeface="UTM American Sans" pitchFamily="18" charset="0"/>
                <a:cs typeface="Times New Roman" panose="02020603050405020304" pitchFamily="18" charset="0"/>
              </a:rPr>
              <a:t> </a:t>
            </a:r>
            <a:r>
              <a:rPr lang="en-US" sz="6700" b="1" dirty="0" err="1">
                <a:solidFill>
                  <a:srgbClr val="002060"/>
                </a:solidFill>
                <a:effectLst/>
                <a:latin typeface="UTM American Sans" pitchFamily="18" charset="0"/>
                <a:cs typeface="Times New Roman" panose="02020603050405020304" pitchFamily="18" charset="0"/>
              </a:rPr>
              <a:t>cầu</a:t>
            </a:r>
            <a:r>
              <a:rPr lang="en-US" sz="6700" b="1" dirty="0">
                <a:solidFill>
                  <a:srgbClr val="002060"/>
                </a:solidFill>
                <a:effectLst/>
                <a:latin typeface="UTM American Sans" pitchFamily="18" charset="0"/>
                <a:cs typeface="Times New Roman" panose="02020603050405020304" pitchFamily="18" charset="0"/>
              </a:rPr>
              <a:t>.</a:t>
            </a:r>
            <a:endParaRPr lang="en-US" sz="8000" b="1" dirty="0">
              <a:solidFill>
                <a:srgbClr val="00206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4008644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0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430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26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47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0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0" y="0"/>
            <a:ext cx="9018740" cy="5143500"/>
          </a:xfrm>
          <a:prstGeom prst="rect">
            <a:avLst/>
          </a:prstGeom>
        </p:spPr>
      </p:pic>
    </p:spTree>
    <p:extLst>
      <p:ext uri="{BB962C8B-B14F-4D97-AF65-F5344CB8AC3E}">
        <p14:creationId xmlns:p14="http://schemas.microsoft.com/office/powerpoint/2010/main" val="18117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944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58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593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5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80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1" u="sng" dirty="0">
                <a:solidFill>
                  <a:srgbClr val="C00000"/>
                </a:solidFill>
                <a:effectLst/>
                <a:latin typeface="UTM American Sans" pitchFamily="18" charset="0"/>
                <a:cs typeface="Times New Roman" pitchFamily="18" charset="0"/>
              </a:rPr>
              <a:t>Alleluia-alleluia:</a:t>
            </a:r>
            <a:r>
              <a:rPr lang="en-US" sz="5400" b="1" dirty="0">
                <a:solidFill>
                  <a:srgbClr val="003399"/>
                </a:solidFill>
                <a:effectLst/>
                <a:latin typeface="UTM American Sans" pitchFamily="18" charset="0"/>
                <a:cs typeface="Times New Roman" pitchFamily="18" charset="0"/>
              </a:rPr>
              <a:t> </a:t>
            </a:r>
            <a:r>
              <a:rPr lang="vi-VN" sz="5400" b="1" dirty="0">
                <a:solidFill>
                  <a:srgbClr val="002060"/>
                </a:solidFill>
                <a:effectLst/>
              </a:rPr>
              <a:t>Lạy Chúa là Thiên Chúa Is-ra-el, tổ phụ chúng con. Chúa đáng chúc tụng và mọi vật trên trời dưới đất đều là của Chúa</a:t>
            </a:r>
            <a:r>
              <a:rPr lang="vi-VN" sz="5400" b="1">
                <a:solidFill>
                  <a:srgbClr val="002060"/>
                </a:solidFill>
                <a:effectLst/>
              </a:rPr>
              <a:t>.</a:t>
            </a:r>
            <a:r>
              <a:rPr lang="en-US" sz="5400" b="1">
                <a:solidFill>
                  <a:srgbClr val="002060"/>
                </a:solidFill>
                <a:effectLst/>
                <a:latin typeface="UTM American Sans" pitchFamily="18" charset="0"/>
              </a:rPr>
              <a:t> </a:t>
            </a:r>
            <a:r>
              <a:rPr lang="en-US" sz="5400" b="1" u="sng" smtClean="0">
                <a:solidFill>
                  <a:srgbClr val="C00000"/>
                </a:solidFill>
                <a:effectLst/>
                <a:latin typeface="UTM American Sans" pitchFamily="18" charset="0"/>
                <a:cs typeface="Times New Roman" pitchFamily="18" charset="0"/>
              </a:rPr>
              <a:t>Alleluia…</a:t>
            </a:r>
            <a:endParaRPr lang="en-US" sz="5400" b="1" u="sng" dirty="0">
              <a:solidFill>
                <a:srgbClr val="C00000"/>
              </a:solidFill>
              <a:effectLst/>
              <a:latin typeface="UTM American Sans" pitchFamily="18" charset="0"/>
              <a:cs typeface="Times New Roman" pitchFamily="18" charset="0"/>
            </a:endParaRPr>
          </a:p>
        </p:txBody>
      </p:sp>
    </p:spTree>
    <p:extLst>
      <p:ext uri="{BB962C8B-B14F-4D97-AF65-F5344CB8AC3E}">
        <p14:creationId xmlns:p14="http://schemas.microsoft.com/office/powerpoint/2010/main" val="2715428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0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430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26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47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b="1">
              <a:solidFill>
                <a:srgbClr val="990000"/>
              </a:solidFill>
              <a:effectLst/>
              <a:latin typeface="UTM American Sans"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00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1943</Words>
  <Application>Microsoft Office PowerPoint</Application>
  <PresentationFormat>On-screen Show (16:9)</PresentationFormat>
  <Paragraphs>116</Paragraphs>
  <Slides>185</Slides>
  <Notes>12</Notes>
  <HiddenSlides>0</HiddenSlides>
  <MMClips>0</MMClips>
  <ScaleCrop>false</ScaleCrop>
  <HeadingPairs>
    <vt:vector size="4" baseType="variant">
      <vt:variant>
        <vt:lpstr>Theme</vt:lpstr>
      </vt:variant>
      <vt:variant>
        <vt:i4>20</vt:i4>
      </vt:variant>
      <vt:variant>
        <vt:lpstr>Slide Titles</vt:lpstr>
      </vt:variant>
      <vt:variant>
        <vt:i4>185</vt:i4>
      </vt:variant>
    </vt:vector>
  </HeadingPairs>
  <TitlesOfParts>
    <vt:vector size="205" baseType="lpstr">
      <vt:lpstr>Office Theme</vt:lpstr>
      <vt:lpstr>1_Office Theme</vt:lpstr>
      <vt:lpstr>2_Office Theme</vt:lpstr>
      <vt:lpstr>3_Office Theme</vt:lpstr>
      <vt:lpstr>4_Office Theme</vt:lpstr>
      <vt:lpstr>5_Office Theme</vt:lpstr>
      <vt:lpstr>36_Default Design</vt:lpstr>
      <vt:lpstr>6_Office Theme</vt:lpstr>
      <vt:lpstr>7_Office Theme</vt:lpstr>
      <vt:lpstr>16_Office Theme</vt:lpstr>
      <vt:lpstr>17_Office Theme</vt:lpstr>
      <vt:lpstr>8_Office Theme</vt:lpstr>
      <vt:lpstr>9_Office Theme</vt:lpstr>
      <vt:lpstr>10_Office Theme</vt:lpstr>
      <vt:lpstr>13_Office Theme</vt:lpstr>
      <vt:lpstr>18_Office Theme</vt:lpstr>
      <vt:lpstr>14_Office Theme</vt:lpstr>
      <vt:lpstr>37_Default Design</vt:lpstr>
      <vt:lpstr>15_Office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Tập Hát  Cộng Đoàn</vt:lpstr>
      <vt:lpstr>Đk: Lạy Chúa là Chúa chúng con, lẫy lừng thay danh Chúa khắp trên địa cầu.</vt:lpstr>
      <vt:lpstr>Tk1:  Nhìn cõi trời Chúa tác sinh, xếp đặt muôn tinh tú, ánh trăng rạng ngời. Ôi con người nào có là chi, Ngài nhớ tới và bận tâm cho dù phàm nhân có ra gì.</vt:lpstr>
      <vt:lpstr>Đk: Lạy Chúa là Chúa chúng con, lẫy lừng thay danh Chúa khắp trên địa cầu.</vt:lpstr>
      <vt:lpstr>Alleluia-alleluia: Lạy Chúa là Thiên Chúa Is-ra-el, tổ phụ chúng con. Chúa đáng chúc tụng và mọi vật trên trời dưới đất đều là của Chúa.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Nhập Lễ Mùa Xuân Đã Về Lm. Nguyên Lễ</vt:lpstr>
      <vt:lpstr>Đk: Mùa xuân! Mùa xuân đã về bên chúng ta, tình xuân, tình xuân rộn ràng muôn khúc ca. Đoàn con về đây dâng lời tạ ơn Chúa, vì Chúa đã thương ban, mùa xuân mới cho muôn người.</vt:lpstr>
      <vt:lpstr>Tk1: Xin cho muôn nhà luôn sống vui thuận hòa, luôn luôn trung thành học theo gương Thánh Gia, cuộc sống sẽ đổi mới, nhà nhà sẽ yên vui, tình người sẽ thêm tươi, nhờ sống trong ơn trời.</vt:lpstr>
      <vt:lpstr>Đk: Mùa xuân! Mùa xuân đã về bên chúng ta, tình xuân, tình xuân rộn ràng muôn khúc ca. Đoàn con về đây dâng lời tạ ơn Chúa, vì Chúa đã thương ban, mùa xuân mới cho muôn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Đáp ca Thánh vịnh 8 Lm. Kim Long (03 Câu)</vt:lpstr>
      <vt:lpstr>Đk: Lạy Chúa là Chúa chúng con, lẫy lừng thay danh Chúa khắp trên địa cầu.</vt:lpstr>
      <vt:lpstr>Tk1:  Nhìn cõi trời Chúa tác sinh, xếp đặt muôn tinh tú, ánh trăng rạng ngời. Ôi con người nào có là chi, Ngài nhớ tới và bận tâm cho dù phàm nhân có ra gì.</vt:lpstr>
      <vt:lpstr>Đk: Lạy Chúa là Chúa chúng con, lẫy lừng thay danh Chúa khắp trên địa cầu.</vt:lpstr>
      <vt:lpstr>Tk2: Người thế được cất nhắc lên, sánh hàng cùng thần minh chẳng thua gì nhiều. Ban vinh dự làm mũ triều thiên, đặt thống lãnh mọi kỳ công tay quyền năng Chúa đã tạo thành.</vt:lpstr>
      <vt:lpstr>Đk: Lạy Chúa là Chúa chúng con, lẫy lừng thay danh Chúa khắp trên địa cầu.</vt:lpstr>
      <vt:lpstr>Tk3: Được Chúa gọi đến dưới chân các loại bò chiên với thú nơi ruộng đồng, bao chim trời cùng cá đại dương và hết những loài dọc ngang bơi lội tung tăng giữa ba đào.</vt:lpstr>
      <vt:lpstr>Đk: Lạy Chúa là Chúa chúng con, lẫy lừng thay danh Chúa khắp trên địa cầu.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Alleluia-alleluia: Lạy Chúa là Thiên Chúa Is-ra-el, tổ phụ chúng con. Chúa đáng chúc tụng và mọi vật trên trời dưới đất đều là của Chúa.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Ca Dâng Lễ Của Lễ Đầu Năm Phanxico</vt:lpstr>
      <vt:lpstr>Tk1:  Hiệp dâng rượu bánh với bao tình yêu, dâng lên của lễ (í a) mọn hèn. Là do biết bao nhọc nhằn của muôn con người. Chúng con nguyện xin hiệp dâng.</vt:lpstr>
      <vt:lpstr>Đk: Dâng lên Cha lời cầu đầu năm nguyện ban xuống ơn tràn đầy ở trên mỗi người, để biết mến Chúa nhiều hơn. </vt:lpstr>
      <vt:lpstr>***: Xin Cha thương dẫn đưa từng ngày ủi an những khi buồn phiền đến trong cuộc đời, nguyện luôn vững bước theo Ngài.</vt:lpstr>
      <vt:lpstr>Tk2: Trầm hương dâng tiến ngát bay tòa cao. Dâng Cha ánh nến (í a) đượm màu. Là bao lắng lo từng ngày của năm qua rồi. Kết liên của lễ hiệp dâng.</vt:lpstr>
      <vt:lpstr>Đk: Dâng lên Cha lời cầu đầu năm nguyện ban xuống ơn tràn đầy ở trên mỗi người, để biết mến Chúa nhiều hơn. </vt:lpstr>
      <vt:lpstr>***: Xin Cha thương dẫn đưa từng ngày ủi an những khi buồn phiền đến trong cuộc đời, nguyện luôn vững bước theo Ngài.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Nguyện Hiệp Lễ  Mùa Xuân Yêu Thương Trần Công Danh</vt:lpstr>
      <vt:lpstr>Tk1: Một mùa xuân mới đã về trên khắp gian trần. Từng đàn chim én nhẹ vươn cánh bay ngàn phương. Lòng chợt nôn nao mừng vui đón Chúa xuân đang về. Trên khắp quê hương chào mùa xuân chứa chan tình yêu.</vt:lpstr>
      <vt:lpstr>Đk: Năm mới đến rồi nguyện xin Chúa xuống ơn an bình. Ban cho nơi nơi luôn bình an ngập tràn hạnh phúc. </vt:lpstr>
      <vt:lpstr>***: Trong nắng xuân hồng nguyện Ngài cho khắp nơi an hòa vang tiếng ca sống vui bên nhau và đồng thanh dâng Chúa câu tạ ơn.</vt:lpstr>
      <vt:lpstr>Tk2: Dạt dào yêu mến Chúa tặng ban cho nhân loại. Một mùa hạnh phúc gởi trao biết bao trìu mến. Phận người long đong tình xuân đến sớt chia vui buồn. Xoa nỗi thương đau một đời mang gánh bao sầu lo.</vt:lpstr>
      <vt:lpstr>Đk: Năm mới đến rồi nguyện xin Chúa xuống ơn an bình. Ban cho nơi nơi luôn bình an ngập tràn hạnh phúc. </vt:lpstr>
      <vt:lpstr>***: Trong nắng xuân hồng nguyện Ngài cho khắp nơi an hòa vang tiếng ca sống vui bên nhau và đồng thanh dâng Chúa câu tạ ơn.</vt:lpstr>
      <vt:lpstr>Tk3: Ngạt ngào hương sắc những cành hoa thắm khoe màu. Từng làn nắng ấm tỏa lan khắp trên trần thế. Dịu dàng hương xuân cùng bên Chúa đón xuân thái hòa. Trong Chúa yêu thương một đời như mãi bên mùa xuân.</vt:lpstr>
      <vt:lpstr>Đk: Năm mới đến rồi nguyện xin Chúa xuống ơn an bình. Ban cho nơi nơi luôn bình an ngập tràn hạnh phúc. </vt:lpstr>
      <vt:lpstr>***: Trong nắng xuân hồng nguyện Ngài cho khắp nơi an hòa vang tiếng ca sống vui bên nhau và đồng thanh dâng Chúa câu tạ ơn.</vt:lpstr>
      <vt:lpstr>Tk4: Lòng thầm nguyện ước Chúa cùng đi suốt cuột đời. Đường dài phía trước nguyện xin Chúa như mùa xuân. Để đường con đi trong ánh nắng Chúa xuân gọi mời. Ngay chính hôm nay và ngày mai suốt cuộc đời con.</vt:lpstr>
      <vt:lpstr>Đk: Năm mới đến rồi nguyện xin Chúa xuống ơn an bình. Ban cho nơi nơi luôn bình an ngập tràn hạnh phúc. </vt:lpstr>
      <vt:lpstr>***: Trong nắng xuân hồng nguyện Ngài cho khắp nơi an hòa vang tiếng ca sống vui bên nhau và đồng thanh dâng Chúa câu tạ ơn.</vt:lpstr>
      <vt:lpstr>PowerPoint Presentation</vt:lpstr>
      <vt:lpstr>PowerPoint Presentation</vt:lpstr>
      <vt:lpstr>PowerPoint Presentation</vt:lpstr>
      <vt:lpstr>PowerPoint Presentation</vt:lpstr>
      <vt:lpstr>Ca Kết Lễ Mùa Xuân Yêu Thương Lm. Nguyên Lễ</vt:lpstr>
      <vt:lpstr>Đk:  Xuân về trên muôn hoa, xuân về trong câu ca, xuân về khắp muôn nhà, chúng con cùng tạ ơn Thiên Chúa. Xuân về xuân yêu thương, xuân về xuân quê hương, xuân về nguyện Chúa cho người, được sống an bình, ước mơ đẹp xinh.</vt:lpstr>
      <vt:lpstr>Tk1: Chúa đã khứng ban, mùa xuân cho khắp muôn người, cảm mến Chúa ban, mùa xuân đến trong cuộc đời.</vt:lpstr>
      <vt:lpstr>Đk:  Xuân về trên muôn hoa, xuân về trong câu ca, xuân về khắp muôn nhà, chúng con cùng tạ ơn Thiên Chúa. Xuân về xuân yêu thương, xuân về xuân quê hương, xuân về nguyện Chúa cho người, được sống an bình, ước mơ đẹp xinh.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 Nam</cp:lastModifiedBy>
  <cp:revision>29</cp:revision>
  <dcterms:created xsi:type="dcterms:W3CDTF">2023-01-03T13:12:18Z</dcterms:created>
  <dcterms:modified xsi:type="dcterms:W3CDTF">2025-01-03T22:15:31Z</dcterms:modified>
</cp:coreProperties>
</file>