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1.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2.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3.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4.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5.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6.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7.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8.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19.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20.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21.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 id="2147483716" r:id="rId3"/>
    <p:sldMasterId id="2147483728" r:id="rId4"/>
    <p:sldMasterId id="2147483748" r:id="rId5"/>
    <p:sldMasterId id="2147483760" r:id="rId6"/>
    <p:sldMasterId id="2147483796" r:id="rId7"/>
    <p:sldMasterId id="2147483820" r:id="rId8"/>
    <p:sldMasterId id="2147483852" r:id="rId9"/>
    <p:sldMasterId id="2147483864" r:id="rId10"/>
    <p:sldMasterId id="2147483876" r:id="rId11"/>
    <p:sldMasterId id="2147483884" r:id="rId12"/>
    <p:sldMasterId id="2147483908" r:id="rId13"/>
    <p:sldMasterId id="2147483920" r:id="rId14"/>
    <p:sldMasterId id="2147483932" r:id="rId15"/>
    <p:sldMasterId id="2147483944" r:id="rId16"/>
    <p:sldMasterId id="2147483956" r:id="rId17"/>
    <p:sldMasterId id="2147483968" r:id="rId18"/>
    <p:sldMasterId id="2147483980" r:id="rId19"/>
    <p:sldMasterId id="2147483992" r:id="rId20"/>
    <p:sldMasterId id="2147484004" r:id="rId21"/>
    <p:sldMasterId id="2147484016" r:id="rId22"/>
  </p:sldMasterIdLst>
  <p:notesMasterIdLst>
    <p:notesMasterId r:id="rId121"/>
  </p:notesMasterIdLst>
  <p:sldIdLst>
    <p:sldId id="1017" r:id="rId23"/>
    <p:sldId id="1049" r:id="rId24"/>
    <p:sldId id="1047" r:id="rId25"/>
    <p:sldId id="1048" r:id="rId26"/>
    <p:sldId id="1050" r:id="rId27"/>
    <p:sldId id="316" r:id="rId28"/>
    <p:sldId id="317" r:id="rId29"/>
    <p:sldId id="396" r:id="rId30"/>
    <p:sldId id="995" r:id="rId31"/>
    <p:sldId id="1051" r:id="rId32"/>
    <p:sldId id="1053" r:id="rId33"/>
    <p:sldId id="1052" r:id="rId34"/>
    <p:sldId id="1054" r:id="rId35"/>
    <p:sldId id="1043" r:id="rId36"/>
    <p:sldId id="1022" r:id="rId37"/>
    <p:sldId id="1023" r:id="rId38"/>
    <p:sldId id="1024" r:id="rId39"/>
    <p:sldId id="1025" r:id="rId40"/>
    <p:sldId id="1026" r:id="rId41"/>
    <p:sldId id="1027" r:id="rId42"/>
    <p:sldId id="1028" r:id="rId43"/>
    <p:sldId id="1029" r:id="rId44"/>
    <p:sldId id="1044" r:id="rId45"/>
    <p:sldId id="325" r:id="rId46"/>
    <p:sldId id="326" r:id="rId47"/>
    <p:sldId id="327" r:id="rId48"/>
    <p:sldId id="328" r:id="rId49"/>
    <p:sldId id="329" r:id="rId50"/>
    <p:sldId id="330" r:id="rId51"/>
    <p:sldId id="331" r:id="rId52"/>
    <p:sldId id="332" r:id="rId53"/>
    <p:sldId id="1045" r:id="rId54"/>
    <p:sldId id="1042" r:id="rId55"/>
    <p:sldId id="383" r:id="rId56"/>
    <p:sldId id="427" r:id="rId57"/>
    <p:sldId id="421" r:id="rId58"/>
    <p:sldId id="997" r:id="rId59"/>
    <p:sldId id="422" r:id="rId60"/>
    <p:sldId id="998" r:id="rId61"/>
    <p:sldId id="970" r:id="rId62"/>
    <p:sldId id="999" r:id="rId63"/>
    <p:sldId id="423" r:id="rId64"/>
    <p:sldId id="1000" r:id="rId65"/>
    <p:sldId id="1040" r:id="rId66"/>
    <p:sldId id="1020" r:id="rId67"/>
    <p:sldId id="426" r:id="rId68"/>
    <p:sldId id="1021" r:id="rId69"/>
    <p:sldId id="1046" r:id="rId70"/>
    <p:sldId id="301" r:id="rId71"/>
    <p:sldId id="302" r:id="rId72"/>
    <p:sldId id="303" r:id="rId73"/>
    <p:sldId id="304" r:id="rId74"/>
    <p:sldId id="305" r:id="rId75"/>
    <p:sldId id="306" r:id="rId76"/>
    <p:sldId id="307" r:id="rId77"/>
    <p:sldId id="417" r:id="rId78"/>
    <p:sldId id="308" r:id="rId79"/>
    <p:sldId id="309" r:id="rId80"/>
    <p:sldId id="310" r:id="rId81"/>
    <p:sldId id="311" r:id="rId82"/>
    <p:sldId id="312" r:id="rId83"/>
    <p:sldId id="1041" r:id="rId84"/>
    <p:sldId id="335" r:id="rId85"/>
    <p:sldId id="1001" r:id="rId86"/>
    <p:sldId id="1002" r:id="rId87"/>
    <p:sldId id="1016" r:id="rId88"/>
    <p:sldId id="1003" r:id="rId89"/>
    <p:sldId id="367" r:id="rId90"/>
    <p:sldId id="1033" r:id="rId91"/>
    <p:sldId id="1034" r:id="rId92"/>
    <p:sldId id="1035" r:id="rId93"/>
    <p:sldId id="1036" r:id="rId94"/>
    <p:sldId id="1037" r:id="rId95"/>
    <p:sldId id="1038" r:id="rId96"/>
    <p:sldId id="1039" r:id="rId97"/>
    <p:sldId id="346" r:id="rId98"/>
    <p:sldId id="348" r:id="rId99"/>
    <p:sldId id="1005" r:id="rId100"/>
    <p:sldId id="349" r:id="rId101"/>
    <p:sldId id="467" r:id="rId102"/>
    <p:sldId id="516" r:id="rId103"/>
    <p:sldId id="1006" r:id="rId104"/>
    <p:sldId id="1007" r:id="rId105"/>
    <p:sldId id="1008" r:id="rId106"/>
    <p:sldId id="985" r:id="rId107"/>
    <p:sldId id="986" r:id="rId108"/>
    <p:sldId id="1009" r:id="rId109"/>
    <p:sldId id="1010" r:id="rId110"/>
    <p:sldId id="1011" r:id="rId111"/>
    <p:sldId id="1012" r:id="rId112"/>
    <p:sldId id="1013" r:id="rId113"/>
    <p:sldId id="1014" r:id="rId114"/>
    <p:sldId id="337" r:id="rId115"/>
    <p:sldId id="445" r:id="rId116"/>
    <p:sldId id="441" r:id="rId117"/>
    <p:sldId id="442" r:id="rId118"/>
    <p:sldId id="1015" r:id="rId119"/>
    <p:sldId id="1055" r:id="rId1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0" y="156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4.xml"/><Relationship Id="rId117" Type="http://schemas.openxmlformats.org/officeDocument/2006/relationships/slide" Target="slides/slide95.xml"/><Relationship Id="rId21" Type="http://schemas.openxmlformats.org/officeDocument/2006/relationships/slideMaster" Target="slideMasters/slideMaster21.xml"/><Relationship Id="rId42" Type="http://schemas.openxmlformats.org/officeDocument/2006/relationships/slide" Target="slides/slide20.xml"/><Relationship Id="rId47" Type="http://schemas.openxmlformats.org/officeDocument/2006/relationships/slide" Target="slides/slide25.xml"/><Relationship Id="rId63" Type="http://schemas.openxmlformats.org/officeDocument/2006/relationships/slide" Target="slides/slide41.xml"/><Relationship Id="rId68" Type="http://schemas.openxmlformats.org/officeDocument/2006/relationships/slide" Target="slides/slide46.xml"/><Relationship Id="rId84" Type="http://schemas.openxmlformats.org/officeDocument/2006/relationships/slide" Target="slides/slide62.xml"/><Relationship Id="rId89" Type="http://schemas.openxmlformats.org/officeDocument/2006/relationships/slide" Target="slides/slide67.xml"/><Relationship Id="rId112" Type="http://schemas.openxmlformats.org/officeDocument/2006/relationships/slide" Target="slides/slide90.xml"/><Relationship Id="rId16" Type="http://schemas.openxmlformats.org/officeDocument/2006/relationships/slideMaster" Target="slideMasters/slideMaster16.xml"/><Relationship Id="rId107" Type="http://schemas.openxmlformats.org/officeDocument/2006/relationships/slide" Target="slides/slide85.xml"/><Relationship Id="rId11" Type="http://schemas.openxmlformats.org/officeDocument/2006/relationships/slideMaster" Target="slideMasters/slideMaster11.xml"/><Relationship Id="rId32" Type="http://schemas.openxmlformats.org/officeDocument/2006/relationships/slide" Target="slides/slide10.xml"/><Relationship Id="rId37" Type="http://schemas.openxmlformats.org/officeDocument/2006/relationships/slide" Target="slides/slide15.xml"/><Relationship Id="rId53" Type="http://schemas.openxmlformats.org/officeDocument/2006/relationships/slide" Target="slides/slide31.xml"/><Relationship Id="rId58" Type="http://schemas.openxmlformats.org/officeDocument/2006/relationships/slide" Target="slides/slide36.xml"/><Relationship Id="rId74" Type="http://schemas.openxmlformats.org/officeDocument/2006/relationships/slide" Target="slides/slide52.xml"/><Relationship Id="rId79" Type="http://schemas.openxmlformats.org/officeDocument/2006/relationships/slide" Target="slides/slide57.xml"/><Relationship Id="rId102" Type="http://schemas.openxmlformats.org/officeDocument/2006/relationships/slide" Target="slides/slide80.xml"/><Relationship Id="rId123" Type="http://schemas.openxmlformats.org/officeDocument/2006/relationships/viewProps" Target="viewProps.xml"/><Relationship Id="rId5" Type="http://schemas.openxmlformats.org/officeDocument/2006/relationships/slideMaster" Target="slideMasters/slideMaster5.xml"/><Relationship Id="rId90" Type="http://schemas.openxmlformats.org/officeDocument/2006/relationships/slide" Target="slides/slide68.xml"/><Relationship Id="rId95" Type="http://schemas.openxmlformats.org/officeDocument/2006/relationships/slide" Target="slides/slide73.xml"/><Relationship Id="rId22" Type="http://schemas.openxmlformats.org/officeDocument/2006/relationships/slideMaster" Target="slideMasters/slideMaster22.xml"/><Relationship Id="rId27" Type="http://schemas.openxmlformats.org/officeDocument/2006/relationships/slide" Target="slides/slide5.xml"/><Relationship Id="rId43" Type="http://schemas.openxmlformats.org/officeDocument/2006/relationships/slide" Target="slides/slide21.xml"/><Relationship Id="rId48" Type="http://schemas.openxmlformats.org/officeDocument/2006/relationships/slide" Target="slides/slide26.xml"/><Relationship Id="rId64" Type="http://schemas.openxmlformats.org/officeDocument/2006/relationships/slide" Target="slides/slide42.xml"/><Relationship Id="rId69" Type="http://schemas.openxmlformats.org/officeDocument/2006/relationships/slide" Target="slides/slide47.xml"/><Relationship Id="rId113" Type="http://schemas.openxmlformats.org/officeDocument/2006/relationships/slide" Target="slides/slide91.xml"/><Relationship Id="rId118" Type="http://schemas.openxmlformats.org/officeDocument/2006/relationships/slide" Target="slides/slide96.xml"/><Relationship Id="rId80" Type="http://schemas.openxmlformats.org/officeDocument/2006/relationships/slide" Target="slides/slide58.xml"/><Relationship Id="rId85" Type="http://schemas.openxmlformats.org/officeDocument/2006/relationships/slide" Target="slides/slide6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1.xml"/><Relationship Id="rId38" Type="http://schemas.openxmlformats.org/officeDocument/2006/relationships/slide" Target="slides/slide16.xml"/><Relationship Id="rId59" Type="http://schemas.openxmlformats.org/officeDocument/2006/relationships/slide" Target="slides/slide37.xml"/><Relationship Id="rId103" Type="http://schemas.openxmlformats.org/officeDocument/2006/relationships/slide" Target="slides/slide81.xml"/><Relationship Id="rId108" Type="http://schemas.openxmlformats.org/officeDocument/2006/relationships/slide" Target="slides/slide86.xml"/><Relationship Id="rId124" Type="http://schemas.openxmlformats.org/officeDocument/2006/relationships/theme" Target="theme/theme1.xml"/><Relationship Id="rId54" Type="http://schemas.openxmlformats.org/officeDocument/2006/relationships/slide" Target="slides/slide32.xml"/><Relationship Id="rId70" Type="http://schemas.openxmlformats.org/officeDocument/2006/relationships/slide" Target="slides/slide48.xml"/><Relationship Id="rId75" Type="http://schemas.openxmlformats.org/officeDocument/2006/relationships/slide" Target="slides/slide53.xml"/><Relationship Id="rId91" Type="http://schemas.openxmlformats.org/officeDocument/2006/relationships/slide" Target="slides/slide69.xml"/><Relationship Id="rId96"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xml"/><Relationship Id="rId28" Type="http://schemas.openxmlformats.org/officeDocument/2006/relationships/slide" Target="slides/slide6.xml"/><Relationship Id="rId49" Type="http://schemas.openxmlformats.org/officeDocument/2006/relationships/slide" Target="slides/slide27.xml"/><Relationship Id="rId114" Type="http://schemas.openxmlformats.org/officeDocument/2006/relationships/slide" Target="slides/slide92.xml"/><Relationship Id="rId119" Type="http://schemas.openxmlformats.org/officeDocument/2006/relationships/slide" Target="slides/slide97.xml"/><Relationship Id="rId44" Type="http://schemas.openxmlformats.org/officeDocument/2006/relationships/slide" Target="slides/slide22.xml"/><Relationship Id="rId60" Type="http://schemas.openxmlformats.org/officeDocument/2006/relationships/slide" Target="slides/slide38.xml"/><Relationship Id="rId65" Type="http://schemas.openxmlformats.org/officeDocument/2006/relationships/slide" Target="slides/slide43.xml"/><Relationship Id="rId81" Type="http://schemas.openxmlformats.org/officeDocument/2006/relationships/slide" Target="slides/slide59.xml"/><Relationship Id="rId86" Type="http://schemas.openxmlformats.org/officeDocument/2006/relationships/slide" Target="slides/slide64.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7.xml"/><Relationship Id="rId109" Type="http://schemas.openxmlformats.org/officeDocument/2006/relationships/slide" Target="slides/slide87.xml"/><Relationship Id="rId34" Type="http://schemas.openxmlformats.org/officeDocument/2006/relationships/slide" Target="slides/slide12.xml"/><Relationship Id="rId50" Type="http://schemas.openxmlformats.org/officeDocument/2006/relationships/slide" Target="slides/slide28.xml"/><Relationship Id="rId55" Type="http://schemas.openxmlformats.org/officeDocument/2006/relationships/slide" Target="slides/slide33.xml"/><Relationship Id="rId76" Type="http://schemas.openxmlformats.org/officeDocument/2006/relationships/slide" Target="slides/slide54.xml"/><Relationship Id="rId97" Type="http://schemas.openxmlformats.org/officeDocument/2006/relationships/slide" Target="slides/slide75.xml"/><Relationship Id="rId104" Type="http://schemas.openxmlformats.org/officeDocument/2006/relationships/slide" Target="slides/slide82.xml"/><Relationship Id="rId120" Type="http://schemas.openxmlformats.org/officeDocument/2006/relationships/slide" Target="slides/slide98.xml"/><Relationship Id="rId125"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49.xml"/><Relationship Id="rId92" Type="http://schemas.openxmlformats.org/officeDocument/2006/relationships/slide" Target="slides/slide70.xml"/><Relationship Id="rId2" Type="http://schemas.openxmlformats.org/officeDocument/2006/relationships/slideMaster" Target="slideMasters/slideMaster2.xml"/><Relationship Id="rId29" Type="http://schemas.openxmlformats.org/officeDocument/2006/relationships/slide" Target="slides/slide7.xml"/><Relationship Id="rId24" Type="http://schemas.openxmlformats.org/officeDocument/2006/relationships/slide" Target="slides/slide2.xml"/><Relationship Id="rId40" Type="http://schemas.openxmlformats.org/officeDocument/2006/relationships/slide" Target="slides/slide18.xml"/><Relationship Id="rId45" Type="http://schemas.openxmlformats.org/officeDocument/2006/relationships/slide" Target="slides/slide23.xml"/><Relationship Id="rId66" Type="http://schemas.openxmlformats.org/officeDocument/2006/relationships/slide" Target="slides/slide44.xml"/><Relationship Id="rId87" Type="http://schemas.openxmlformats.org/officeDocument/2006/relationships/slide" Target="slides/slide65.xml"/><Relationship Id="rId110" Type="http://schemas.openxmlformats.org/officeDocument/2006/relationships/slide" Target="slides/slide88.xml"/><Relationship Id="rId115" Type="http://schemas.openxmlformats.org/officeDocument/2006/relationships/slide" Target="slides/slide93.xml"/><Relationship Id="rId61" Type="http://schemas.openxmlformats.org/officeDocument/2006/relationships/slide" Target="slides/slide39.xml"/><Relationship Id="rId82" Type="http://schemas.openxmlformats.org/officeDocument/2006/relationships/slide" Target="slides/slide6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8.xml"/><Relationship Id="rId35" Type="http://schemas.openxmlformats.org/officeDocument/2006/relationships/slide" Target="slides/slide13.xml"/><Relationship Id="rId56" Type="http://schemas.openxmlformats.org/officeDocument/2006/relationships/slide" Target="slides/slide34.xml"/><Relationship Id="rId77" Type="http://schemas.openxmlformats.org/officeDocument/2006/relationships/slide" Target="slides/slide55.xml"/><Relationship Id="rId100" Type="http://schemas.openxmlformats.org/officeDocument/2006/relationships/slide" Target="slides/slide78.xml"/><Relationship Id="rId105" Type="http://schemas.openxmlformats.org/officeDocument/2006/relationships/slide" Target="slides/slide83.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slide" Target="slides/slide50.xml"/><Relationship Id="rId93" Type="http://schemas.openxmlformats.org/officeDocument/2006/relationships/slide" Target="slides/slide71.xml"/><Relationship Id="rId98" Type="http://schemas.openxmlformats.org/officeDocument/2006/relationships/slide" Target="slides/slide76.xml"/><Relationship Id="rId121" Type="http://schemas.openxmlformats.org/officeDocument/2006/relationships/notesMaster" Target="notesMasters/notesMaster1.xml"/><Relationship Id="rId3" Type="http://schemas.openxmlformats.org/officeDocument/2006/relationships/slideMaster" Target="slideMasters/slideMaster3.xml"/><Relationship Id="rId25" Type="http://schemas.openxmlformats.org/officeDocument/2006/relationships/slide" Target="slides/slide3.xml"/><Relationship Id="rId46" Type="http://schemas.openxmlformats.org/officeDocument/2006/relationships/slide" Target="slides/slide24.xml"/><Relationship Id="rId67" Type="http://schemas.openxmlformats.org/officeDocument/2006/relationships/slide" Target="slides/slide45.xml"/><Relationship Id="rId116" Type="http://schemas.openxmlformats.org/officeDocument/2006/relationships/slide" Target="slides/slide94.xml"/><Relationship Id="rId20" Type="http://schemas.openxmlformats.org/officeDocument/2006/relationships/slideMaster" Target="slideMasters/slideMaster20.xml"/><Relationship Id="rId41" Type="http://schemas.openxmlformats.org/officeDocument/2006/relationships/slide" Target="slides/slide19.xml"/><Relationship Id="rId62" Type="http://schemas.openxmlformats.org/officeDocument/2006/relationships/slide" Target="slides/slide40.xml"/><Relationship Id="rId83" Type="http://schemas.openxmlformats.org/officeDocument/2006/relationships/slide" Target="slides/slide61.xml"/><Relationship Id="rId88" Type="http://schemas.openxmlformats.org/officeDocument/2006/relationships/slide" Target="slides/slide66.xml"/><Relationship Id="rId111" Type="http://schemas.openxmlformats.org/officeDocument/2006/relationships/slide" Target="slides/slide89.xml"/><Relationship Id="rId15" Type="http://schemas.openxmlformats.org/officeDocument/2006/relationships/slideMaster" Target="slideMasters/slideMaster15.xml"/><Relationship Id="rId36" Type="http://schemas.openxmlformats.org/officeDocument/2006/relationships/slide" Target="slides/slide14.xml"/><Relationship Id="rId57" Type="http://schemas.openxmlformats.org/officeDocument/2006/relationships/slide" Target="slides/slide35.xml"/><Relationship Id="rId106" Type="http://schemas.openxmlformats.org/officeDocument/2006/relationships/slide" Target="slides/slide84.xml"/><Relationship Id="rId10" Type="http://schemas.openxmlformats.org/officeDocument/2006/relationships/slideMaster" Target="slideMasters/slideMaster10.xml"/><Relationship Id="rId31" Type="http://schemas.openxmlformats.org/officeDocument/2006/relationships/slide" Target="slides/slide9.xml"/><Relationship Id="rId52" Type="http://schemas.openxmlformats.org/officeDocument/2006/relationships/slide" Target="slides/slide30.xml"/><Relationship Id="rId73" Type="http://schemas.openxmlformats.org/officeDocument/2006/relationships/slide" Target="slides/slide51.xml"/><Relationship Id="rId78" Type="http://schemas.openxmlformats.org/officeDocument/2006/relationships/slide" Target="slides/slide56.xml"/><Relationship Id="rId94" Type="http://schemas.openxmlformats.org/officeDocument/2006/relationships/slide" Target="slides/slide72.xml"/><Relationship Id="rId99" Type="http://schemas.openxmlformats.org/officeDocument/2006/relationships/slide" Target="slides/slide77.xml"/><Relationship Id="rId101" Type="http://schemas.openxmlformats.org/officeDocument/2006/relationships/slide" Target="slides/slide79.xml"/><Relationship Id="rId12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1/9/2025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80701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80701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80701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4155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2216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22164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8400346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40482929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41501575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5072124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676827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42575345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735733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779633"/>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85738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129485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95945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992262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52488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643262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54713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934085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051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9988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308962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6163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92694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4320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3359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7929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11308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51180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19012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294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3531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27633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87382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47615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489330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41163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21219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1/9/2025</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52648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1/9/2025</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21226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1/9/2025</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275091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1630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4457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926408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787722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4401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2751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58519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3817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84137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07406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24299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79404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3308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0595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7168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4961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6702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45357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6187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65834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2243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62809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5766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6369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563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49987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33153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22789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85633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45357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6187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65834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2243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62809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492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5766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563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49987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33153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22789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85633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45357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6187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65834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2243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504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62809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5766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563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49987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33153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22789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85633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0933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7878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76413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716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2573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8340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2872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40698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89988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8409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365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2184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3447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2823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751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18346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13028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4709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89152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086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6974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75072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15339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2443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7394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11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1076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36969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3708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0037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73592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91141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92511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92466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28473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13617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075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8002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3473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2170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25236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35639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0628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94442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92741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382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0323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0917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2711488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2892671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062656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8439384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153859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804365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815527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2003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37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3434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575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21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386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0080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9704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382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205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595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6378736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1565838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614809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860104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4439287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72835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190178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9586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2049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74351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6052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01583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9230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6195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516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4155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2216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22164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9586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2049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74351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6052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01583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9230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6195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516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5" Type="http://schemas.openxmlformats.org/officeDocument/2006/relationships/slideLayout" Target="../slideLayouts/slideLayout107.xml"/><Relationship Id="rId4" Type="http://schemas.openxmlformats.org/officeDocument/2006/relationships/slideLayout" Target="../slideLayouts/slideLayout106.xml"/><Relationship Id="rId9" Type="http://schemas.openxmlformats.org/officeDocument/2006/relationships/image" Target="../media/image2.jp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12.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8.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theme" Target="../theme/theme13.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image" Target="../media/image3.jpg"/><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theme" Target="../theme/theme14.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image" Target="../media/image4.jpg"/><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theme" Target="../theme/theme15.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image" Target="../media/image1.jpg"/><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theme" Target="../theme/theme16.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image" Target="../media/image1.jpg"/><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theme" Target="../theme/theme17.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3.xml"/><Relationship Id="rId13" Type="http://schemas.openxmlformats.org/officeDocument/2006/relationships/image" Target="../media/image1.jpg"/><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theme" Target="../theme/theme18.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image" Target="../media/image1.jpg"/><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theme" Target="../theme/theme19.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image" Target="../media/image1.jpg"/><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theme" Target="../theme/theme20.xml"/><Relationship Id="rId2" Type="http://schemas.openxmlformats.org/officeDocument/2006/relationships/slideLayout" Target="../slideLayouts/slideLayout199.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image" Target="../media/image1.jpg"/><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theme" Target="../theme/theme21.xml"/><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5" Type="http://schemas.openxmlformats.org/officeDocument/2006/relationships/slideLayout" Target="../slideLayouts/slideLayout213.xml"/><Relationship Id="rId10" Type="http://schemas.openxmlformats.org/officeDocument/2006/relationships/slideLayout" Target="../slideLayouts/slideLayout218.xml"/><Relationship Id="rId4" Type="http://schemas.openxmlformats.org/officeDocument/2006/relationships/slideLayout" Target="../slideLayouts/slideLayout212.xml"/><Relationship Id="rId9" Type="http://schemas.openxmlformats.org/officeDocument/2006/relationships/slideLayout" Target="../slideLayouts/slideLayout217.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27.xml"/><Relationship Id="rId13" Type="http://schemas.openxmlformats.org/officeDocument/2006/relationships/image" Target="../media/image1.jpg"/><Relationship Id="rId3" Type="http://schemas.openxmlformats.org/officeDocument/2006/relationships/slideLayout" Target="../slideLayouts/slideLayout222.xml"/><Relationship Id="rId7" Type="http://schemas.openxmlformats.org/officeDocument/2006/relationships/slideLayout" Target="../slideLayouts/slideLayout226.xml"/><Relationship Id="rId12" Type="http://schemas.openxmlformats.org/officeDocument/2006/relationships/theme" Target="../theme/theme22.xml"/><Relationship Id="rId2" Type="http://schemas.openxmlformats.org/officeDocument/2006/relationships/slideLayout" Target="../slideLayouts/slideLayout221.xml"/><Relationship Id="rId1" Type="http://schemas.openxmlformats.org/officeDocument/2006/relationships/slideLayout" Target="../slideLayouts/slideLayout220.xml"/><Relationship Id="rId6" Type="http://schemas.openxmlformats.org/officeDocument/2006/relationships/slideLayout" Target="../slideLayouts/slideLayout225.xml"/><Relationship Id="rId11" Type="http://schemas.openxmlformats.org/officeDocument/2006/relationships/slideLayout" Target="../slideLayouts/slideLayout230.xml"/><Relationship Id="rId5" Type="http://schemas.openxmlformats.org/officeDocument/2006/relationships/slideLayout" Target="../slideLayouts/slideLayout224.xml"/><Relationship Id="rId10" Type="http://schemas.openxmlformats.org/officeDocument/2006/relationships/slideLayout" Target="../slideLayouts/slideLayout229.xml"/><Relationship Id="rId4" Type="http://schemas.openxmlformats.org/officeDocument/2006/relationships/slideLayout" Target="../slideLayouts/slideLayout223.xml"/><Relationship Id="rId9" Type="http://schemas.openxmlformats.org/officeDocument/2006/relationships/slideLayout" Target="../slideLayouts/slideLayout2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 Id="rId9"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1/9/2025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4292990"/>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84229847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5939012"/>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35540"/>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1/9/2025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308044357"/>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5771586"/>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0328074"/>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0328074"/>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0328074"/>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265300"/>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38791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536126"/>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461088"/>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9790895"/>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0547721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4093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72898591"/>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429299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09.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5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3.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3.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3.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3.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8.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8.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8.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8.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65.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76.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10.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10.xml"/></Relationships>
</file>

<file path=ppt/slides/_rels/slide4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jpg"/><Relationship Id="rId1" Type="http://schemas.openxmlformats.org/officeDocument/2006/relationships/slideLayout" Target="../slideLayouts/slideLayout81.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4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98.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g"/><Relationship Id="rId1" Type="http://schemas.openxmlformats.org/officeDocument/2006/relationships/slideLayout" Target="../slideLayouts/slideLayout143.xml"/><Relationship Id="rId5" Type="http://schemas.openxmlformats.org/officeDocument/2006/relationships/image" Target="../media/image13.png"/><Relationship Id="rId4" Type="http://schemas.openxmlformats.org/officeDocument/2006/relationships/image" Target="../media/image12.png"/></Relationships>
</file>

<file path=ppt/slides/_rels/slide6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6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6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2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7.jpg"/><Relationship Id="rId1" Type="http://schemas.openxmlformats.org/officeDocument/2006/relationships/slideLayout" Target="../slideLayouts/slideLayout138.xml"/></Relationships>
</file>

<file path=ppt/slides/_rels/slide7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8.xml"/></Relationships>
</file>

<file path=ppt/slides/_rels/slide7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8.xml"/></Relationships>
</file>

<file path=ppt/slides/_rels/slide7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8.xml"/></Relationships>
</file>

<file path=ppt/slides/_rels/slide7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8.xml"/></Relationships>
</file>

<file path=ppt/slides/_rels/slide7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8.xml"/></Relationships>
</file>

<file path=ppt/slides/_rels/slide7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52.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8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8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8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8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8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8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8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8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8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9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9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9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9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9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9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9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9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4800" b="0" dirty="0" err="1" smtClean="0">
                <a:solidFill>
                  <a:schemeClr val="bg1"/>
                </a:solidFill>
                <a:effectLst/>
                <a:latin typeface="+mj-lt"/>
                <a:cs typeface="Times New Roman" pitchFamily="18" charset="0"/>
              </a:rPr>
              <a:t>Cây</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Viết</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Chì</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Nhỏ</a:t>
            </a:r>
            <a:endParaRPr lang="en-US" sz="4800" b="0" dirty="0">
              <a:solidFill>
                <a:schemeClr val="bg1"/>
              </a:solidFill>
              <a:effectLst/>
              <a:latin typeface="+mj-lt"/>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06781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u="sng" dirty="0" smtClean="0">
                <a:solidFill>
                  <a:srgbClr val="FFFF00"/>
                </a:solidFill>
                <a:effectLst/>
                <a:latin typeface="+mj-lt"/>
                <a:cs typeface="Times New Roman" pitchFamily="18" charset="0"/>
              </a:rPr>
              <a:t>Tk2:</a:t>
            </a:r>
            <a:r>
              <a:rPr lang="en-US" sz="6000" b="0" dirty="0" smtClean="0">
                <a:solidFill>
                  <a:schemeClr val="bg1"/>
                </a:solidFill>
                <a:effectLst/>
                <a:latin typeface="+mj-lt"/>
                <a:cs typeface="Times New Roman" pitchFamily="18" charset="0"/>
              </a:rPr>
              <a:t> </a:t>
            </a:r>
            <a:r>
              <a:rPr lang="vi-VN" sz="6000" dirty="0">
                <a:solidFill>
                  <a:schemeClr val="bg1"/>
                </a:solidFill>
                <a:cs typeface="Times New Roman" panose="02020603050405020304" pitchFamily="18" charset="0"/>
              </a:rPr>
              <a:t>Chính đây tòa Chúa ngự, đây thành đô con nương nhờ. Trong hy vọng tin yêu, chung lòng thành chung lễ dâng.</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408692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b="0" u="sng" dirty="0" err="1">
                <a:solidFill>
                  <a:srgbClr val="FFFF00"/>
                </a:solidFill>
                <a:effectLst/>
                <a:cs typeface="Times New Roman" pitchFamily="18" charset="0"/>
              </a:rPr>
              <a:t>Đk</a:t>
            </a:r>
            <a:r>
              <a:rPr lang="en-US" b="0" u="sng" dirty="0">
                <a:solidFill>
                  <a:srgbClr val="FFFF00"/>
                </a:solidFill>
                <a:effectLst/>
                <a:cs typeface="Times New Roman" pitchFamily="18" charset="0"/>
              </a:rPr>
              <a:t>:</a:t>
            </a:r>
            <a:r>
              <a:rPr lang="en-US" b="0" dirty="0">
                <a:solidFill>
                  <a:schemeClr val="bg1"/>
                </a:solidFill>
                <a:effectLst/>
                <a:cs typeface="Times New Roman" pitchFamily="18" charset="0"/>
              </a:rPr>
              <a:t> </a:t>
            </a:r>
            <a:r>
              <a:rPr lang="vi-VN" b="0" dirty="0">
                <a:solidFill>
                  <a:schemeClr val="bg1"/>
                </a:solidFill>
                <a:effectLst/>
              </a:rPr>
              <a:t>Tiến vào thánh cung tâm tư con nhảy mừng. Dâng Chúa (í a) nhân từ tiếng hát ngợi khen. Muôn lòng </a:t>
            </a:r>
            <a:r>
              <a:rPr lang="en-US" b="0" dirty="0" err="1">
                <a:solidFill>
                  <a:schemeClr val="bg1"/>
                </a:solidFill>
                <a:effectLst/>
                <a:cs typeface="Times New Roman" panose="02020603050405020304" pitchFamily="18" charset="0"/>
              </a:rPr>
              <a:t>hoan</a:t>
            </a:r>
            <a:r>
              <a:rPr lang="en-US" b="0" dirty="0">
                <a:solidFill>
                  <a:schemeClr val="bg1"/>
                </a:solidFill>
                <a:effectLst/>
                <a:cs typeface="Times New Roman" panose="02020603050405020304" pitchFamily="18" charset="0"/>
              </a:rPr>
              <a:t> </a:t>
            </a:r>
            <a:r>
              <a:rPr lang="en-US" b="0" dirty="0" err="1">
                <a:solidFill>
                  <a:schemeClr val="bg1"/>
                </a:solidFill>
                <a:effectLst/>
                <a:cs typeface="Times New Roman" panose="02020603050405020304" pitchFamily="18" charset="0"/>
              </a:rPr>
              <a:t>lạc</a:t>
            </a:r>
            <a:r>
              <a:rPr lang="en-US" b="0" dirty="0">
                <a:solidFill>
                  <a:schemeClr val="bg1"/>
                </a:solidFill>
                <a:effectLst/>
                <a:cs typeface="Times New Roman" panose="02020603050405020304" pitchFamily="18" charset="0"/>
              </a:rPr>
              <a:t> </a:t>
            </a:r>
            <a:r>
              <a:rPr lang="en-US" b="0" dirty="0" err="1">
                <a:solidFill>
                  <a:schemeClr val="bg1"/>
                </a:solidFill>
                <a:effectLst/>
                <a:cs typeface="Times New Roman" panose="02020603050405020304" pitchFamily="18" charset="0"/>
              </a:rPr>
              <a:t>dâng</a:t>
            </a:r>
            <a:r>
              <a:rPr lang="en-US" b="0" dirty="0">
                <a:solidFill>
                  <a:schemeClr val="bg1"/>
                </a:solidFill>
                <a:effectLst/>
                <a:cs typeface="Times New Roman" panose="02020603050405020304" pitchFamily="18" charset="0"/>
              </a:rPr>
              <a:t> </a:t>
            </a:r>
            <a:r>
              <a:rPr lang="en-US" b="0" dirty="0" err="1">
                <a:solidFill>
                  <a:schemeClr val="bg1"/>
                </a:solidFill>
                <a:effectLst/>
                <a:cs typeface="Times New Roman" panose="02020603050405020304" pitchFamily="18" charset="0"/>
              </a:rPr>
              <a:t>tiếng</a:t>
            </a:r>
            <a:r>
              <a:rPr lang="en-US" b="0" dirty="0">
                <a:solidFill>
                  <a:schemeClr val="bg1"/>
                </a:solidFill>
                <a:effectLst/>
                <a:cs typeface="Times New Roman" panose="02020603050405020304" pitchFamily="18" charset="0"/>
              </a:rPr>
              <a:t> </a:t>
            </a:r>
            <a:r>
              <a:rPr lang="en-US" b="0" dirty="0" err="1">
                <a:solidFill>
                  <a:schemeClr val="bg1"/>
                </a:solidFill>
                <a:effectLst/>
                <a:cs typeface="Times New Roman" panose="02020603050405020304" pitchFamily="18" charset="0"/>
              </a:rPr>
              <a:t>chúc</a:t>
            </a:r>
            <a:r>
              <a:rPr lang="en-US" b="0" dirty="0">
                <a:solidFill>
                  <a:schemeClr val="bg1"/>
                </a:solidFill>
                <a:effectLst/>
                <a:cs typeface="Times New Roman" panose="02020603050405020304" pitchFamily="18" charset="0"/>
              </a:rPr>
              <a:t> </a:t>
            </a:r>
            <a:r>
              <a:rPr lang="en-US" b="0" dirty="0" err="1">
                <a:solidFill>
                  <a:schemeClr val="bg1"/>
                </a:solidFill>
                <a:effectLst/>
                <a:cs typeface="Times New Roman" panose="02020603050405020304" pitchFamily="18" charset="0"/>
              </a:rPr>
              <a:t>vinh</a:t>
            </a:r>
            <a:r>
              <a:rPr lang="vi-VN" b="0" dirty="0">
                <a:solidFill>
                  <a:schemeClr val="bg1"/>
                </a:solidFill>
                <a:effectLst/>
                <a:cs typeface="Times New Roman" panose="02020603050405020304" pitchFamily="18" charset="0"/>
              </a:rPr>
              <a:t> </a:t>
            </a:r>
            <a:r>
              <a:rPr lang="vi-VN" b="0" dirty="0">
                <a:solidFill>
                  <a:schemeClr val="bg1"/>
                </a:solidFill>
                <a:effectLst/>
              </a:rPr>
              <a:t>suy tôn Ngài muôn đời</a:t>
            </a:r>
            <a:r>
              <a:rPr lang="en-US" b="0" dirty="0" smtClean="0">
                <a:solidFill>
                  <a:schemeClr val="bg1"/>
                </a:solidFill>
                <a:effectLst/>
              </a:rPr>
              <a:t>. </a:t>
            </a:r>
            <a:r>
              <a:rPr lang="vi-VN" dirty="0">
                <a:solidFill>
                  <a:schemeClr val="bg1"/>
                </a:solidFill>
              </a:rPr>
              <a:t>Đi lên! Đi lên! Đi lên đền thờ Thiên Chúa Tôn vinh ngợi khen Chúa. </a:t>
            </a:r>
            <a:endParaRPr lang="vi-VN" b="0" dirty="0">
              <a:solidFill>
                <a:schemeClr val="bg1"/>
              </a:solidFill>
              <a:effectLst/>
              <a:cs typeface="Times New Roman" pitchFamily="18" charset="0"/>
            </a:endParaRPr>
          </a:p>
        </p:txBody>
      </p:sp>
    </p:spTree>
    <p:extLst>
      <p:ext uri="{BB962C8B-B14F-4D97-AF65-F5344CB8AC3E}">
        <p14:creationId xmlns:p14="http://schemas.microsoft.com/office/powerpoint/2010/main" val="7499471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u="sng" dirty="0" smtClean="0">
                <a:solidFill>
                  <a:srgbClr val="FFFF00"/>
                </a:solidFill>
                <a:effectLst/>
                <a:latin typeface="+mj-lt"/>
                <a:cs typeface="Times New Roman" pitchFamily="18" charset="0"/>
              </a:rPr>
              <a:t>Tk3:</a:t>
            </a:r>
            <a:r>
              <a:rPr lang="en-US" sz="6000" b="0" dirty="0" smtClean="0">
                <a:solidFill>
                  <a:schemeClr val="bg1"/>
                </a:solidFill>
                <a:effectLst/>
                <a:latin typeface="+mj-lt"/>
                <a:cs typeface="Times New Roman" pitchFamily="18" charset="0"/>
              </a:rPr>
              <a:t> </a:t>
            </a:r>
            <a:r>
              <a:rPr lang="vi-VN" sz="6000" dirty="0">
                <a:solidFill>
                  <a:schemeClr val="bg1"/>
                </a:solidFill>
                <a:cs typeface="Times New Roman" panose="02020603050405020304" pitchFamily="18" charset="0"/>
              </a:rPr>
              <a:t>Chúa nghe lời khấn nguyện, nghe trần gian đang kêu cầu. Xin muôn thưở an vui, xin ngàn đời luôn thắm tươi.</a:t>
            </a:r>
            <a:endParaRPr lang="vi-VN" sz="60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0741687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b="0" u="sng" dirty="0" err="1">
                <a:solidFill>
                  <a:srgbClr val="FFFF00"/>
                </a:solidFill>
                <a:effectLst/>
                <a:cs typeface="Times New Roman" pitchFamily="18" charset="0"/>
              </a:rPr>
              <a:t>Đk</a:t>
            </a:r>
            <a:r>
              <a:rPr lang="en-US" b="0" u="sng" dirty="0">
                <a:solidFill>
                  <a:srgbClr val="FFFF00"/>
                </a:solidFill>
                <a:effectLst/>
                <a:cs typeface="Times New Roman" pitchFamily="18" charset="0"/>
              </a:rPr>
              <a:t>:</a:t>
            </a:r>
            <a:r>
              <a:rPr lang="en-US" b="0" dirty="0">
                <a:solidFill>
                  <a:schemeClr val="bg1"/>
                </a:solidFill>
                <a:effectLst/>
                <a:cs typeface="Times New Roman" pitchFamily="18" charset="0"/>
              </a:rPr>
              <a:t> </a:t>
            </a:r>
            <a:r>
              <a:rPr lang="vi-VN" b="0" dirty="0">
                <a:solidFill>
                  <a:schemeClr val="bg1"/>
                </a:solidFill>
                <a:effectLst/>
              </a:rPr>
              <a:t>Tiến vào thánh cung tâm tư con nhảy mừng. Dâng Chúa (í a) nhân từ tiếng hát ngợi khen. Muôn lòng </a:t>
            </a:r>
            <a:r>
              <a:rPr lang="en-US" b="0" dirty="0" err="1">
                <a:solidFill>
                  <a:schemeClr val="bg1"/>
                </a:solidFill>
                <a:effectLst/>
                <a:cs typeface="Times New Roman" panose="02020603050405020304" pitchFamily="18" charset="0"/>
              </a:rPr>
              <a:t>hoan</a:t>
            </a:r>
            <a:r>
              <a:rPr lang="en-US" b="0" dirty="0">
                <a:solidFill>
                  <a:schemeClr val="bg1"/>
                </a:solidFill>
                <a:effectLst/>
                <a:cs typeface="Times New Roman" panose="02020603050405020304" pitchFamily="18" charset="0"/>
              </a:rPr>
              <a:t> </a:t>
            </a:r>
            <a:r>
              <a:rPr lang="en-US" b="0" dirty="0" err="1">
                <a:solidFill>
                  <a:schemeClr val="bg1"/>
                </a:solidFill>
                <a:effectLst/>
                <a:cs typeface="Times New Roman" panose="02020603050405020304" pitchFamily="18" charset="0"/>
              </a:rPr>
              <a:t>lạc</a:t>
            </a:r>
            <a:r>
              <a:rPr lang="en-US" b="0" dirty="0">
                <a:solidFill>
                  <a:schemeClr val="bg1"/>
                </a:solidFill>
                <a:effectLst/>
                <a:cs typeface="Times New Roman" panose="02020603050405020304" pitchFamily="18" charset="0"/>
              </a:rPr>
              <a:t> </a:t>
            </a:r>
            <a:r>
              <a:rPr lang="en-US" b="0" dirty="0" err="1">
                <a:solidFill>
                  <a:schemeClr val="bg1"/>
                </a:solidFill>
                <a:effectLst/>
                <a:cs typeface="Times New Roman" panose="02020603050405020304" pitchFamily="18" charset="0"/>
              </a:rPr>
              <a:t>dâng</a:t>
            </a:r>
            <a:r>
              <a:rPr lang="en-US" b="0" dirty="0">
                <a:solidFill>
                  <a:schemeClr val="bg1"/>
                </a:solidFill>
                <a:effectLst/>
                <a:cs typeface="Times New Roman" panose="02020603050405020304" pitchFamily="18" charset="0"/>
              </a:rPr>
              <a:t> </a:t>
            </a:r>
            <a:r>
              <a:rPr lang="en-US" b="0" dirty="0" err="1">
                <a:solidFill>
                  <a:schemeClr val="bg1"/>
                </a:solidFill>
                <a:effectLst/>
                <a:cs typeface="Times New Roman" panose="02020603050405020304" pitchFamily="18" charset="0"/>
              </a:rPr>
              <a:t>tiếng</a:t>
            </a:r>
            <a:r>
              <a:rPr lang="en-US" b="0" dirty="0">
                <a:solidFill>
                  <a:schemeClr val="bg1"/>
                </a:solidFill>
                <a:effectLst/>
                <a:cs typeface="Times New Roman" panose="02020603050405020304" pitchFamily="18" charset="0"/>
              </a:rPr>
              <a:t> </a:t>
            </a:r>
            <a:r>
              <a:rPr lang="en-US" b="0" dirty="0" err="1">
                <a:solidFill>
                  <a:schemeClr val="bg1"/>
                </a:solidFill>
                <a:effectLst/>
                <a:cs typeface="Times New Roman" panose="02020603050405020304" pitchFamily="18" charset="0"/>
              </a:rPr>
              <a:t>chúc</a:t>
            </a:r>
            <a:r>
              <a:rPr lang="en-US" b="0" dirty="0">
                <a:solidFill>
                  <a:schemeClr val="bg1"/>
                </a:solidFill>
                <a:effectLst/>
                <a:cs typeface="Times New Roman" panose="02020603050405020304" pitchFamily="18" charset="0"/>
              </a:rPr>
              <a:t> </a:t>
            </a:r>
            <a:r>
              <a:rPr lang="en-US" b="0" dirty="0" err="1">
                <a:solidFill>
                  <a:schemeClr val="bg1"/>
                </a:solidFill>
                <a:effectLst/>
                <a:cs typeface="Times New Roman" panose="02020603050405020304" pitchFamily="18" charset="0"/>
              </a:rPr>
              <a:t>vinh</a:t>
            </a:r>
            <a:r>
              <a:rPr lang="vi-VN" b="0" dirty="0">
                <a:solidFill>
                  <a:schemeClr val="bg1"/>
                </a:solidFill>
                <a:effectLst/>
                <a:cs typeface="Times New Roman" panose="02020603050405020304" pitchFamily="18" charset="0"/>
              </a:rPr>
              <a:t> </a:t>
            </a:r>
            <a:r>
              <a:rPr lang="vi-VN" b="0" dirty="0">
                <a:solidFill>
                  <a:schemeClr val="bg1"/>
                </a:solidFill>
                <a:effectLst/>
              </a:rPr>
              <a:t>suy tôn Ngài muôn đời</a:t>
            </a:r>
            <a:r>
              <a:rPr lang="en-US" b="0" dirty="0" smtClean="0">
                <a:solidFill>
                  <a:schemeClr val="bg1"/>
                </a:solidFill>
                <a:effectLst/>
              </a:rPr>
              <a:t>. </a:t>
            </a:r>
            <a:r>
              <a:rPr lang="vi-VN" dirty="0">
                <a:solidFill>
                  <a:schemeClr val="bg1"/>
                </a:solidFill>
              </a:rPr>
              <a:t>Đi lên! Đi lên! Đi lên đền thờ Thiên Chúa Tôn vinh ngợi khen Chúa. </a:t>
            </a:r>
            <a:endParaRPr lang="vi-VN" b="0" dirty="0">
              <a:solidFill>
                <a:schemeClr val="bg1"/>
              </a:solidFill>
              <a:effectLst/>
              <a:cs typeface="Times New Roman" pitchFamily="18" charset="0"/>
            </a:endParaRPr>
          </a:p>
        </p:txBody>
      </p:sp>
    </p:spTree>
    <p:extLst>
      <p:ext uri="{BB962C8B-B14F-4D97-AF65-F5344CB8AC3E}">
        <p14:creationId xmlns:p14="http://schemas.microsoft.com/office/powerpoint/2010/main" val="7499471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4800" b="0" dirty="0" err="1" smtClean="0">
                <a:solidFill>
                  <a:schemeClr val="bg1"/>
                </a:solidFill>
                <a:effectLst/>
                <a:latin typeface="+mj-lt"/>
                <a:cs typeface="Times New Roman" pitchFamily="18" charset="0"/>
              </a:rPr>
              <a:t>Cây</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Viết</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Chì</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Nhỏ</a:t>
            </a:r>
            <a:endParaRPr lang="en-US" sz="4800" b="0" dirty="0">
              <a:solidFill>
                <a:schemeClr val="bg1"/>
              </a:solidFill>
              <a:effectLst/>
              <a:latin typeface="+mj-lt"/>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948595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Ca</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Lên</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Đi</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2</a:t>
            </a:r>
            <a:endParaRPr lang="vi-VN"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123843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8161121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dirty="0">
                <a:solidFill>
                  <a:srgbClr val="FFFF00"/>
                </a:solidFill>
                <a:latin typeface="+mj-lt"/>
                <a:cs typeface="Times New Roman" panose="02020603050405020304" pitchFamily="18" charset="0"/>
              </a:rPr>
              <a:t>Chủ tế: </a:t>
            </a:r>
            <a:r>
              <a:rPr lang="vi-VN" sz="5400" b="1" i="1" dirty="0">
                <a:solidFill>
                  <a:srgbClr val="FFFF00"/>
                </a:solidFill>
                <a:latin typeface="+mj-lt"/>
                <a:cs typeface="Times New Roman" panose="02020603050405020304" pitchFamily="18" charset="0"/>
              </a:rPr>
              <a:t>Vinh danh Thiên Chúa trên các tầng trời</a:t>
            </a:r>
            <a:r>
              <a:rPr lang="vi-VN" sz="5400" b="1" i="1" dirty="0">
                <a:solidFill>
                  <a:srgbClr val="C00000"/>
                </a:solidFill>
                <a:latin typeface="+mj-lt"/>
                <a:cs typeface="Times New Roman" panose="02020603050405020304" pitchFamily="18" charset="0"/>
              </a:rPr>
              <a:t>. </a:t>
            </a:r>
            <a:r>
              <a:rPr lang="vi-VN" sz="5400" b="1" dirty="0" smtClean="0">
                <a:solidFill>
                  <a:schemeClr val="bg1"/>
                </a:solidFill>
                <a:latin typeface="+mj-lt"/>
                <a:cs typeface="Times New Roman" panose="02020603050405020304" pitchFamily="18" charset="0"/>
              </a:rPr>
              <a:t>Và </a:t>
            </a:r>
            <a:r>
              <a:rPr lang="vi-VN" sz="5400" b="1" dirty="0">
                <a:solidFill>
                  <a:schemeClr val="bg1"/>
                </a:solidFill>
                <a:latin typeface="+mj-lt"/>
                <a:cs typeface="Times New Roman" panose="02020603050405020304" pitchFamily="18" charset="0"/>
              </a:rPr>
              <a:t>bình an dưới thế, bình an dưới thế cho người thiện tâm. </a:t>
            </a:r>
            <a:endParaRPr lang="vi-VN" sz="72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4285296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ca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ngợi</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chúc</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tụng</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thờ</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lạy</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tôn</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vinh</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cảm</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tạ</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vì</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vinh</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quang</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cao</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cả</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p>
        </p:txBody>
      </p:sp>
    </p:spTree>
    <p:extLst>
      <p:ext uri="{BB962C8B-B14F-4D97-AF65-F5344CB8AC3E}">
        <p14:creationId xmlns:p14="http://schemas.microsoft.com/office/powerpoint/2010/main" val="13362234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dirty="0">
                <a:solidFill>
                  <a:schemeClr val="bg1"/>
                </a:solidFill>
                <a:latin typeface="+mj-lt"/>
                <a:cs typeface="Times New Roman" panose="02020603050405020304" pitchFamily="18" charset="0"/>
              </a:rPr>
              <a:t>Lạy Chúa là Thiên Chúa, là Vua trên trời, là Chúa Cha toàn năng. Lạy Con Một Thiên Chúa, </a:t>
            </a:r>
            <a:r>
              <a:rPr lang="vi-VN" sz="5400" b="1" dirty="0">
                <a:solidFill>
                  <a:srgbClr val="FFFF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21066772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err="1" smtClean="0">
                <a:solidFill>
                  <a:srgbClr val="FFFF00"/>
                </a:solidFill>
                <a:effectLst/>
                <a:latin typeface="+mj-lt"/>
                <a:cs typeface="Times New Roman" pitchFamily="18" charset="0"/>
              </a:rPr>
              <a:t>Tập</a:t>
            </a:r>
            <a:r>
              <a:rPr lang="en-US" sz="8000" b="0" dirty="0" smtClean="0">
                <a:solidFill>
                  <a:srgbClr val="FFFF00"/>
                </a:solidFill>
                <a:effectLst/>
                <a:latin typeface="+mj-lt"/>
                <a:cs typeface="Times New Roman" pitchFamily="18" charset="0"/>
              </a:rPr>
              <a:t> </a:t>
            </a:r>
            <a:r>
              <a:rPr lang="en-US" sz="8000" b="0" dirty="0" err="1" smtClean="0">
                <a:solidFill>
                  <a:srgbClr val="FFFF00"/>
                </a:solidFill>
                <a:effectLst/>
                <a:latin typeface="+mj-lt"/>
                <a:cs typeface="Times New Roman" pitchFamily="18" charset="0"/>
              </a:rPr>
              <a:t>Hát</a:t>
            </a:r>
            <a:r>
              <a:rPr lang="en-US" sz="8000" b="0" dirty="0" smtClean="0">
                <a:solidFill>
                  <a:srgbClr val="FFFF00"/>
                </a:solidFill>
                <a:effectLst/>
                <a:latin typeface="+mj-lt"/>
                <a:cs typeface="Times New Roman" pitchFamily="18" charset="0"/>
              </a:rPr>
              <a:t> </a:t>
            </a:r>
            <a:r>
              <a:rPr lang="en-US" sz="8000" b="0" dirty="0" err="1" smtClean="0">
                <a:solidFill>
                  <a:srgbClr val="FFFF00"/>
                </a:solidFill>
                <a:effectLst/>
                <a:latin typeface="+mj-lt"/>
                <a:cs typeface="Times New Roman" pitchFamily="18" charset="0"/>
              </a:rPr>
              <a:t>Cộng</a:t>
            </a:r>
            <a:r>
              <a:rPr lang="en-US" sz="8000" b="0" dirty="0" smtClean="0">
                <a:solidFill>
                  <a:srgbClr val="FFFF00"/>
                </a:solidFill>
                <a:effectLst/>
                <a:latin typeface="+mj-lt"/>
                <a:cs typeface="Times New Roman" pitchFamily="18" charset="0"/>
              </a:rPr>
              <a:t> </a:t>
            </a:r>
            <a:r>
              <a:rPr lang="en-US" sz="8000" b="0" dirty="0" err="1" smtClean="0">
                <a:solidFill>
                  <a:srgbClr val="FFFF00"/>
                </a:solidFill>
                <a:effectLst/>
                <a:latin typeface="+mj-lt"/>
                <a:cs typeface="Times New Roman" pitchFamily="18" charset="0"/>
              </a:rPr>
              <a:t>Đoàn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014304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dirty="0">
                <a:solidFill>
                  <a:schemeClr val="bg1"/>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0654279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dirty="0">
                <a:solidFill>
                  <a:schemeClr val="bg1"/>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1733974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dirty="0" err="1">
                <a:solidFill>
                  <a:srgbClr val="FFFF00"/>
                </a:solidFill>
                <a:latin typeface="+mj-lt"/>
                <a:cs typeface="Times New Roman" panose="02020603050405020304" pitchFamily="18" charset="0"/>
              </a:rPr>
              <a:t>Vì</a:t>
            </a:r>
            <a:r>
              <a:rPr lang="en-US" sz="4400" b="1" dirty="0">
                <a:solidFill>
                  <a:srgbClr val="FFFF00"/>
                </a:solidFill>
                <a:latin typeface="+mj-lt"/>
                <a:cs typeface="Times New Roman" panose="02020603050405020304" pitchFamily="18" charset="0"/>
              </a:rPr>
              <a:t> </a:t>
            </a:r>
            <a:r>
              <a:rPr lang="en-US" sz="4400" b="1" dirty="0" err="1">
                <a:solidFill>
                  <a:srgbClr val="FFFF00"/>
                </a:solidFill>
                <a:latin typeface="+mj-lt"/>
                <a:cs typeface="Times New Roman" panose="02020603050405020304" pitchFamily="18" charset="0"/>
              </a:rPr>
              <a:t>lạy</a:t>
            </a:r>
            <a:r>
              <a:rPr lang="en-US" sz="4400" b="1" dirty="0">
                <a:solidFill>
                  <a:srgbClr val="FFFF00"/>
                </a:solidFill>
                <a:latin typeface="+mj-lt"/>
                <a:cs typeface="Times New Roman" panose="02020603050405020304" pitchFamily="18" charset="0"/>
              </a:rPr>
              <a:t> </a:t>
            </a:r>
            <a:r>
              <a:rPr lang="en-US" sz="4400" b="1" dirty="0" err="1">
                <a:solidFill>
                  <a:srgbClr val="FFFF00"/>
                </a:solidFill>
                <a:latin typeface="+mj-lt"/>
                <a:cs typeface="Times New Roman" panose="02020603050405020304" pitchFamily="18" charset="0"/>
              </a:rPr>
              <a:t>Chúa</a:t>
            </a:r>
            <a:r>
              <a:rPr lang="en-US" sz="4400" b="1" dirty="0">
                <a:solidFill>
                  <a:srgbClr val="FFFF00"/>
                </a:solidFill>
                <a:latin typeface="+mj-lt"/>
                <a:cs typeface="Times New Roman" panose="02020603050405020304" pitchFamily="18" charset="0"/>
              </a:rPr>
              <a:t> </a:t>
            </a:r>
            <a:r>
              <a:rPr lang="en-US" sz="4400" b="1" dirty="0" err="1">
                <a:solidFill>
                  <a:srgbClr val="FFFF00"/>
                </a:solidFill>
                <a:latin typeface="+mj-lt"/>
                <a:cs typeface="Times New Roman" panose="02020603050405020304" pitchFamily="18" charset="0"/>
              </a:rPr>
              <a:t>Giê-su</a:t>
            </a:r>
            <a:r>
              <a:rPr lang="en-US" sz="4400" b="1" dirty="0">
                <a:solidFill>
                  <a:srgbClr val="FFFF00"/>
                </a:solidFill>
                <a:latin typeface="+mj-lt"/>
                <a:cs typeface="Times New Roman" panose="02020603050405020304" pitchFamily="18" charset="0"/>
              </a:rPr>
              <a:t> Ki-</a:t>
            </a:r>
            <a:r>
              <a:rPr lang="en-US" sz="4400" b="1" dirty="0" err="1">
                <a:solidFill>
                  <a:srgbClr val="FFFF00"/>
                </a:solidFill>
                <a:latin typeface="+mj-lt"/>
                <a:cs typeface="Times New Roman" panose="02020603050405020304" pitchFamily="18" charset="0"/>
              </a:rPr>
              <a:t>tô</a:t>
            </a:r>
            <a:r>
              <a:rPr lang="en-US" sz="4400" b="1" dirty="0">
                <a:solidFill>
                  <a:srgbClr val="C00000"/>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chỉ</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có</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là</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Đấng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Thánh</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chỉ</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có</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là</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chỉ</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có</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là</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Đấng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Tối</a:t>
            </a:r>
            <a:r>
              <a:rPr lang="en-US" sz="4400" b="1" dirty="0">
                <a:solidFill>
                  <a:schemeClr val="bg1"/>
                </a:solidFill>
                <a:latin typeface="+mj-lt"/>
                <a:cs typeface="Times New Roman" panose="02020603050405020304" pitchFamily="18" charset="0"/>
              </a:rPr>
              <a:t> Cao, </a:t>
            </a:r>
            <a:r>
              <a:rPr lang="en-US" sz="4400" b="1" dirty="0" err="1">
                <a:solidFill>
                  <a:schemeClr val="bg1"/>
                </a:solidFill>
                <a:latin typeface="+mj-lt"/>
                <a:cs typeface="Times New Roman" panose="02020603050405020304" pitchFamily="18" charset="0"/>
              </a:rPr>
              <a:t>cùng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Đức</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Thánh</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Thần</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trong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vinh</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quang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Đức</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Cha.</a:t>
            </a:r>
            <a:r>
              <a:rPr lang="en-US" sz="4400" b="1" dirty="0">
                <a:solidFill>
                  <a:srgbClr val="002060"/>
                </a:solidFill>
                <a:latin typeface="+mj-lt"/>
                <a:cs typeface="Times New Roman" panose="02020603050405020304" pitchFamily="18" charset="0"/>
              </a:rPr>
              <a:t> </a:t>
            </a:r>
            <a:r>
              <a:rPr lang="en-US" sz="4400" b="1" u="sng" dirty="0">
                <a:solidFill>
                  <a:srgbClr val="FFFF00"/>
                </a:solidFill>
                <a:latin typeface="+mj-lt"/>
                <a:cs typeface="Times New Roman" panose="02020603050405020304" pitchFamily="18" charset="0"/>
              </a:rPr>
              <a:t>A-men. A-men. </a:t>
            </a:r>
            <a:endParaRPr lang="vi-VN" sz="4400" b="1" u="sng"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3862273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4800" b="0" dirty="0" err="1" smtClean="0">
                <a:solidFill>
                  <a:schemeClr val="bg1"/>
                </a:solidFill>
                <a:effectLst/>
                <a:latin typeface="+mj-lt"/>
                <a:cs typeface="Times New Roman" pitchFamily="18" charset="0"/>
              </a:rPr>
              <a:t>Cây</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Viết</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Chì</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Nhỏ</a:t>
            </a:r>
            <a:endParaRPr lang="en-US" sz="4800" b="0" dirty="0">
              <a:solidFill>
                <a:schemeClr val="bg1"/>
              </a:solidFill>
              <a:effectLst/>
              <a:latin typeface="+mj-lt"/>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948595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latin typeface="+mj-lt"/>
                <a:cs typeface="Times New Roman" panose="02020603050405020304" pitchFamily="18" charset="0"/>
              </a:rPr>
              <a:t>KINH VINH DANH</a:t>
            </a:r>
            <a:endParaRPr lang="vi-VN" sz="72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10153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3684679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5977078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721936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2002857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0314986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a:solidFill>
                  <a:srgbClr val="FFFF00"/>
                </a:solidFill>
                <a:effectLst/>
                <a:latin typeface="+mj-lt"/>
                <a:cs typeface="Times New Roman" pitchFamily="18" charset="0"/>
              </a:rPr>
              <a:t>Đk</a:t>
            </a:r>
            <a:r>
              <a:rPr lang="en-US" sz="8000" b="0" u="sng" dirty="0">
                <a:solidFill>
                  <a:srgbClr val="FFFF00"/>
                </a:solidFill>
                <a:effectLst/>
                <a:latin typeface="+mj-lt"/>
                <a:cs typeface="Times New Roman" pitchFamily="18" charset="0"/>
              </a:rPr>
              <a:t>:</a:t>
            </a:r>
            <a:r>
              <a:rPr lang="en-US" sz="8000" b="0" dirty="0">
                <a:solidFill>
                  <a:schemeClr val="bg1"/>
                </a:solidFill>
                <a:effectLst/>
                <a:latin typeface="+mj-lt"/>
                <a:cs typeface="Times New Roman" pitchFamily="18" charset="0"/>
              </a:rPr>
              <a:t> </a:t>
            </a:r>
            <a:r>
              <a:rPr lang="en-US" altLang="en-US" sz="9600" b="0" dirty="0" err="1">
                <a:solidFill>
                  <a:schemeClr val="bg1"/>
                </a:solidFill>
                <a:effectLst/>
                <a:latin typeface="+mj-lt"/>
                <a:cs typeface="Times New Roman" panose="02020603050405020304" pitchFamily="18" charset="0"/>
              </a:rPr>
              <a:t>Chúa</a:t>
            </a:r>
            <a:r>
              <a:rPr lang="en-US" altLang="en-US" sz="9600" b="0" dirty="0">
                <a:solidFill>
                  <a:schemeClr val="bg1"/>
                </a:solidFill>
                <a:effectLst/>
                <a:latin typeface="+mj-lt"/>
                <a:cs typeface="Times New Roman" panose="02020603050405020304" pitchFamily="18" charset="0"/>
              </a:rPr>
              <a:t> </a:t>
            </a:r>
            <a:r>
              <a:rPr lang="en-US" altLang="en-US" sz="9600" b="0" dirty="0" err="1">
                <a:solidFill>
                  <a:schemeClr val="bg1"/>
                </a:solidFill>
                <a:effectLst/>
                <a:latin typeface="+mj-lt"/>
                <a:cs typeface="Times New Roman" panose="02020603050405020304" pitchFamily="18" charset="0"/>
              </a:rPr>
              <a:t>là</a:t>
            </a:r>
            <a:r>
              <a:rPr lang="en-US" altLang="en-US" sz="9600" b="0" dirty="0">
                <a:solidFill>
                  <a:schemeClr val="bg1"/>
                </a:solidFill>
                <a:effectLst/>
                <a:latin typeface="+mj-lt"/>
                <a:cs typeface="Times New Roman" panose="02020603050405020304" pitchFamily="18" charset="0"/>
              </a:rPr>
              <a:t> </a:t>
            </a:r>
            <a:r>
              <a:rPr lang="en-US" altLang="en-US" sz="9600" b="0" dirty="0" err="1">
                <a:solidFill>
                  <a:schemeClr val="bg1"/>
                </a:solidFill>
                <a:effectLst/>
                <a:latin typeface="+mj-lt"/>
                <a:cs typeface="Times New Roman" panose="02020603050405020304" pitchFamily="18" charset="0"/>
              </a:rPr>
              <a:t>Đấng</a:t>
            </a:r>
            <a:r>
              <a:rPr lang="en-US" altLang="en-US" sz="9600" b="0" dirty="0">
                <a:solidFill>
                  <a:schemeClr val="bg1"/>
                </a:solidFill>
                <a:effectLst/>
                <a:latin typeface="+mj-lt"/>
                <a:cs typeface="Times New Roman" panose="02020603050405020304" pitchFamily="18" charset="0"/>
              </a:rPr>
              <a:t> </a:t>
            </a:r>
            <a:r>
              <a:rPr lang="en-US" altLang="en-US" sz="9600" b="0" dirty="0" err="1">
                <a:solidFill>
                  <a:schemeClr val="bg1"/>
                </a:solidFill>
                <a:effectLst/>
                <a:latin typeface="+mj-lt"/>
                <a:cs typeface="Times New Roman" panose="02020603050405020304" pitchFamily="18" charset="0"/>
              </a:rPr>
              <a:t>từ</a:t>
            </a:r>
            <a:r>
              <a:rPr lang="en-US" altLang="en-US" sz="9600" b="0" dirty="0">
                <a:solidFill>
                  <a:schemeClr val="bg1"/>
                </a:solidFill>
                <a:effectLst/>
                <a:latin typeface="+mj-lt"/>
                <a:cs typeface="Times New Roman" panose="02020603050405020304" pitchFamily="18" charset="0"/>
              </a:rPr>
              <a:t> bi </a:t>
            </a:r>
            <a:r>
              <a:rPr lang="en-US" altLang="en-US" sz="9600" b="0" dirty="0" err="1">
                <a:solidFill>
                  <a:schemeClr val="bg1"/>
                </a:solidFill>
                <a:effectLst/>
                <a:latin typeface="+mj-lt"/>
                <a:cs typeface="Times New Roman" panose="02020603050405020304" pitchFamily="18" charset="0"/>
              </a:rPr>
              <a:t>nhân</a:t>
            </a:r>
            <a:r>
              <a:rPr lang="en-US" altLang="en-US" sz="9600" b="0" dirty="0">
                <a:solidFill>
                  <a:schemeClr val="bg1"/>
                </a:solidFill>
                <a:effectLst/>
                <a:latin typeface="+mj-lt"/>
                <a:cs typeface="Times New Roman" panose="02020603050405020304" pitchFamily="18" charset="0"/>
              </a:rPr>
              <a:t> </a:t>
            </a:r>
            <a:r>
              <a:rPr lang="en-US" altLang="en-US" sz="9600" b="0" dirty="0" err="1">
                <a:solidFill>
                  <a:schemeClr val="bg1"/>
                </a:solidFill>
                <a:effectLst/>
                <a:latin typeface="+mj-lt"/>
                <a:cs typeface="Times New Roman" panose="02020603050405020304" pitchFamily="18" charset="0"/>
              </a:rPr>
              <a:t>hậu</a:t>
            </a:r>
            <a:r>
              <a:rPr lang="en-US" altLang="en-US" sz="9600" b="0" dirty="0">
                <a:solidFill>
                  <a:schemeClr val="bg1"/>
                </a:solidFill>
                <a:effectLst/>
                <a:latin typeface="+mj-lt"/>
                <a:cs typeface="Times New Roman" panose="02020603050405020304" pitchFamily="18" charset="0"/>
              </a:rPr>
              <a:t>.</a:t>
            </a:r>
            <a:br>
              <a:rPr lang="en-US" altLang="en-US" sz="9600" b="0" dirty="0">
                <a:solidFill>
                  <a:schemeClr val="bg1"/>
                </a:solidFill>
                <a:effectLst/>
                <a:latin typeface="+mj-lt"/>
                <a:cs typeface="Times New Roman" panose="02020603050405020304" pitchFamily="18" charset="0"/>
              </a:rPr>
            </a:b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9455369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37159127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13367190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4800" b="0" dirty="0" err="1" smtClean="0">
                <a:solidFill>
                  <a:schemeClr val="bg1"/>
                </a:solidFill>
                <a:effectLst/>
                <a:latin typeface="+mj-lt"/>
                <a:cs typeface="Times New Roman" pitchFamily="18" charset="0"/>
              </a:rPr>
              <a:t>Cây</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Viết</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Chì</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Nhỏ</a:t>
            </a:r>
            <a:endParaRPr lang="en-US" sz="4800" b="0" dirty="0">
              <a:solidFill>
                <a:schemeClr val="bg1"/>
              </a:solidFill>
              <a:effectLst/>
              <a:latin typeface="+mj-lt"/>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948595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lstStyle/>
          <a:p>
            <a:pPr algn="just"/>
            <a:endParaRPr lang="en-US"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0" y="285750"/>
            <a:ext cx="9144000" cy="2308324"/>
          </a:xfrm>
          <a:prstGeom prst="rect">
            <a:avLst/>
          </a:prstGeom>
        </p:spPr>
        <p:txBody>
          <a:bodyPr wrap="square">
            <a:spAutoFit/>
          </a:bodyPr>
          <a:lstStyle/>
          <a:p>
            <a:r>
              <a:rPr lang="vi-VN" sz="3600" u="sng" dirty="0">
                <a:solidFill>
                  <a:srgbClr val="FFFF00"/>
                </a:solidFill>
              </a:rPr>
              <a:t>Bài đọc </a:t>
            </a:r>
            <a:r>
              <a:rPr lang="vi-VN" sz="3600" u="sng" dirty="0" smtClean="0">
                <a:solidFill>
                  <a:srgbClr val="FFFF00"/>
                </a:solidFill>
              </a:rPr>
              <a:t>1</a:t>
            </a:r>
            <a:endParaRPr lang="vi-VN" sz="3600" u="sng" dirty="0">
              <a:solidFill>
                <a:srgbClr val="FFFF00"/>
              </a:solidFill>
            </a:endParaRPr>
          </a:p>
          <a:p>
            <a:r>
              <a:rPr lang="vi-VN" sz="3600" i="1" dirty="0">
                <a:solidFill>
                  <a:prstClr val="white"/>
                </a:solidFill>
              </a:rPr>
              <a:t>Đức Chúa đã nộp cha vào tay con, nhưng con đã không muốn tra tay</a:t>
            </a:r>
            <a:r>
              <a:rPr lang="vi-VN" sz="3600" i="1" dirty="0" smtClean="0">
                <a:solidFill>
                  <a:prstClr val="white"/>
                </a:solidFill>
              </a:rPr>
              <a:t>.</a:t>
            </a:r>
            <a:endParaRPr lang="vi-VN" sz="3600" i="1" dirty="0">
              <a:solidFill>
                <a:prstClr val="white"/>
              </a:solidFill>
            </a:endParaRPr>
          </a:p>
          <a:p>
            <a:r>
              <a:rPr lang="vi-VN" sz="3600" dirty="0">
                <a:solidFill>
                  <a:srgbClr val="FFFF00"/>
                </a:solidFill>
              </a:rPr>
              <a:t>Bài trích sách Sa-mu-en quyển thứ nhất.</a:t>
            </a:r>
          </a:p>
        </p:txBody>
      </p:sp>
    </p:spTree>
    <p:extLst>
      <p:ext uri="{BB962C8B-B14F-4D97-AF65-F5344CB8AC3E}">
        <p14:creationId xmlns:p14="http://schemas.microsoft.com/office/powerpoint/2010/main" val="14971266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lstStyle/>
          <a:p>
            <a:r>
              <a:rPr lang="en-US" b="0" dirty="0" err="1">
                <a:solidFill>
                  <a:srgbClr val="FFFF00"/>
                </a:solidFill>
                <a:effectLst/>
                <a:latin typeface="+mj-lt"/>
                <a:cs typeface="Times New Roman" pitchFamily="18" charset="0"/>
              </a:rPr>
              <a:t>Thánh</a:t>
            </a:r>
            <a:r>
              <a:rPr lang="en-US" b="0" dirty="0">
                <a:solidFill>
                  <a:srgbClr val="FFFF00"/>
                </a:solidFill>
                <a:effectLst/>
                <a:latin typeface="+mj-lt"/>
                <a:cs typeface="Times New Roman" pitchFamily="18" charset="0"/>
              </a:rPr>
              <a:t> </a:t>
            </a:r>
            <a:r>
              <a:rPr lang="en-US" b="0" dirty="0" err="1">
                <a:solidFill>
                  <a:srgbClr val="FFFF00"/>
                </a:solidFill>
                <a:effectLst/>
                <a:latin typeface="+mj-lt"/>
                <a:cs typeface="Times New Roman" pitchFamily="18" charset="0"/>
              </a:rPr>
              <a:t>Vịnh</a:t>
            </a:r>
            <a:r>
              <a:rPr lang="en-US" b="0" dirty="0">
                <a:solidFill>
                  <a:srgbClr val="FFFF00"/>
                </a:solidFill>
                <a:effectLst/>
                <a:latin typeface="+mj-lt"/>
                <a:cs typeface="Times New Roman" pitchFamily="18" charset="0"/>
              </a:rPr>
              <a:t> 102</a:t>
            </a:r>
            <a:br>
              <a:rPr lang="en-US" b="0" dirty="0">
                <a:solidFill>
                  <a:srgbClr val="FFFF00"/>
                </a:solidFill>
                <a:effectLst/>
                <a:latin typeface="+mj-lt"/>
                <a:cs typeface="Times New Roman" pitchFamily="18" charset="0"/>
              </a:rPr>
            </a:br>
            <a:r>
              <a:rPr lang="en-US" b="0" dirty="0" err="1">
                <a:solidFill>
                  <a:srgbClr val="FFFF00"/>
                </a:solidFill>
                <a:effectLst/>
                <a:latin typeface="+mj-lt"/>
                <a:cs typeface="Times New Roman" pitchFamily="18" charset="0"/>
              </a:rPr>
              <a:t>Chúa</a:t>
            </a:r>
            <a:r>
              <a:rPr lang="en-US" b="0" dirty="0">
                <a:solidFill>
                  <a:srgbClr val="FFFF00"/>
                </a:solidFill>
                <a:effectLst/>
                <a:latin typeface="+mj-lt"/>
                <a:cs typeface="Times New Roman" pitchFamily="18" charset="0"/>
              </a:rPr>
              <a:t> </a:t>
            </a:r>
            <a:r>
              <a:rPr lang="en-US" b="0" dirty="0" err="1">
                <a:solidFill>
                  <a:srgbClr val="FFFF00"/>
                </a:solidFill>
                <a:effectLst/>
                <a:latin typeface="+mj-lt"/>
                <a:cs typeface="Times New Roman" pitchFamily="18" charset="0"/>
              </a:rPr>
              <a:t>Nhật</a:t>
            </a:r>
            <a:r>
              <a:rPr lang="en-US" b="0" dirty="0">
                <a:solidFill>
                  <a:srgbClr val="FFFF00"/>
                </a:solidFill>
                <a:effectLst/>
                <a:latin typeface="+mj-lt"/>
                <a:cs typeface="Times New Roman" pitchFamily="18" charset="0"/>
              </a:rPr>
              <a:t> VII </a:t>
            </a:r>
            <a:r>
              <a:rPr lang="en-US" b="0" dirty="0" err="1">
                <a:solidFill>
                  <a:srgbClr val="FFFF00"/>
                </a:solidFill>
                <a:effectLst/>
                <a:latin typeface="+mj-lt"/>
                <a:cs typeface="Times New Roman" pitchFamily="18" charset="0"/>
              </a:rPr>
              <a:t>Thường</a:t>
            </a:r>
            <a:r>
              <a:rPr lang="en-US" b="0" dirty="0">
                <a:solidFill>
                  <a:srgbClr val="FFFF00"/>
                </a:solidFill>
                <a:effectLst/>
                <a:latin typeface="+mj-lt"/>
                <a:cs typeface="Times New Roman" pitchFamily="18" charset="0"/>
              </a:rPr>
              <a:t> </a:t>
            </a:r>
            <a:r>
              <a:rPr lang="en-US" b="0" dirty="0" err="1">
                <a:solidFill>
                  <a:srgbClr val="FFFF00"/>
                </a:solidFill>
                <a:effectLst/>
                <a:latin typeface="+mj-lt"/>
                <a:cs typeface="Times New Roman" pitchFamily="18" charset="0"/>
              </a:rPr>
              <a:t>Niên</a:t>
            </a:r>
            <a:r>
              <a:rPr lang="en-US" b="0" dirty="0">
                <a:solidFill>
                  <a:srgbClr val="FFFF00"/>
                </a:solidFill>
                <a:effectLst/>
                <a:latin typeface="+mj-lt"/>
                <a:cs typeface="Times New Roman" pitchFamily="18" charset="0"/>
              </a:rPr>
              <a:t> </a:t>
            </a:r>
            <a:r>
              <a:rPr lang="en-US" b="0" dirty="0" err="1">
                <a:solidFill>
                  <a:srgbClr val="FFFF00"/>
                </a:solidFill>
                <a:effectLst/>
                <a:latin typeface="+mj-lt"/>
                <a:cs typeface="Times New Roman" pitchFamily="18" charset="0"/>
              </a:rPr>
              <a:t>Năm</a:t>
            </a:r>
            <a:r>
              <a:rPr lang="en-US" b="0" dirty="0">
                <a:solidFill>
                  <a:srgbClr val="FFFF00"/>
                </a:solidFill>
                <a:effectLst/>
                <a:latin typeface="+mj-lt"/>
                <a:cs typeface="Times New Roman" pitchFamily="18" charset="0"/>
              </a:rPr>
              <a:t> C</a:t>
            </a:r>
            <a:br>
              <a:rPr lang="en-US" b="0" dirty="0">
                <a:solidFill>
                  <a:srgbClr val="FFFF00"/>
                </a:solidFill>
                <a:effectLst/>
                <a:latin typeface="+mj-lt"/>
                <a:cs typeface="Times New Roman" pitchFamily="18" charset="0"/>
              </a:rPr>
            </a:br>
            <a:r>
              <a:rPr lang="en-US" b="0" i="1" dirty="0" err="1">
                <a:solidFill>
                  <a:schemeClr val="bg1"/>
                </a:solidFill>
                <a:effectLst/>
                <a:latin typeface="+mj-lt"/>
                <a:cs typeface="Times New Roman" pitchFamily="18" charset="0"/>
              </a:rPr>
              <a:t>Lm</a:t>
            </a:r>
            <a:r>
              <a:rPr lang="en-US" b="0" i="1" dirty="0">
                <a:solidFill>
                  <a:schemeClr val="bg1"/>
                </a:solidFill>
                <a:effectLst/>
                <a:latin typeface="+mj-lt"/>
                <a:cs typeface="Times New Roman" pitchFamily="18" charset="0"/>
              </a:rPr>
              <a:t> Kim Long</a:t>
            </a:r>
            <a:br>
              <a:rPr lang="en-US" b="0" i="1" dirty="0">
                <a:solidFill>
                  <a:schemeClr val="bg1"/>
                </a:solidFill>
                <a:effectLst/>
                <a:latin typeface="+mj-lt"/>
                <a:cs typeface="Times New Roman" pitchFamily="18" charset="0"/>
              </a:rPr>
            </a:br>
            <a:r>
              <a:rPr lang="en-US" b="0" i="1" dirty="0">
                <a:solidFill>
                  <a:schemeClr val="bg1"/>
                </a:solidFill>
                <a:effectLst/>
                <a:latin typeface="+mj-lt"/>
                <a:cs typeface="Times New Roman" pitchFamily="18" charset="0"/>
              </a:rPr>
              <a:t>04 </a:t>
            </a:r>
            <a:r>
              <a:rPr lang="en-US" b="0" i="1" dirty="0" err="1">
                <a:solidFill>
                  <a:schemeClr val="bg1"/>
                </a:solidFill>
                <a:effectLst/>
                <a:latin typeface="+mj-lt"/>
                <a:cs typeface="Times New Roman" pitchFamily="18" charset="0"/>
              </a:rPr>
              <a:t>Câu</a:t>
            </a:r>
            <a:endParaRPr lang="en-US"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424886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a:solidFill>
                  <a:srgbClr val="FFFF00"/>
                </a:solidFill>
                <a:effectLst/>
                <a:latin typeface="+mj-lt"/>
                <a:cs typeface="Times New Roman" pitchFamily="18" charset="0"/>
              </a:rPr>
              <a:t>Đk</a:t>
            </a:r>
            <a:r>
              <a:rPr lang="en-US" sz="8000" b="0" u="sng" dirty="0">
                <a:solidFill>
                  <a:srgbClr val="FFFF00"/>
                </a:solidFill>
                <a:effectLst/>
                <a:latin typeface="+mj-lt"/>
                <a:cs typeface="Times New Roman" pitchFamily="18" charset="0"/>
              </a:rPr>
              <a:t>:</a:t>
            </a:r>
            <a:r>
              <a:rPr lang="en-US" sz="8000" b="0" dirty="0">
                <a:solidFill>
                  <a:schemeClr val="bg1"/>
                </a:solidFill>
                <a:effectLst/>
                <a:latin typeface="+mj-lt"/>
                <a:cs typeface="Times New Roman" pitchFamily="18" charset="0"/>
              </a:rPr>
              <a:t> </a:t>
            </a:r>
            <a:r>
              <a:rPr lang="en-US" altLang="en-US" sz="9600" b="0" dirty="0" err="1">
                <a:solidFill>
                  <a:schemeClr val="bg1"/>
                </a:solidFill>
                <a:effectLst/>
                <a:latin typeface="+mj-lt"/>
                <a:cs typeface="Times New Roman" panose="02020603050405020304" pitchFamily="18" charset="0"/>
              </a:rPr>
              <a:t>Chúa</a:t>
            </a:r>
            <a:r>
              <a:rPr lang="en-US" altLang="en-US" sz="9600" b="0" dirty="0">
                <a:solidFill>
                  <a:schemeClr val="bg1"/>
                </a:solidFill>
                <a:effectLst/>
                <a:latin typeface="+mj-lt"/>
                <a:cs typeface="Times New Roman" panose="02020603050405020304" pitchFamily="18" charset="0"/>
              </a:rPr>
              <a:t> </a:t>
            </a:r>
            <a:r>
              <a:rPr lang="en-US" altLang="en-US" sz="9600" b="0" dirty="0" err="1">
                <a:solidFill>
                  <a:schemeClr val="bg1"/>
                </a:solidFill>
                <a:effectLst/>
                <a:latin typeface="+mj-lt"/>
                <a:cs typeface="Times New Roman" panose="02020603050405020304" pitchFamily="18" charset="0"/>
              </a:rPr>
              <a:t>là</a:t>
            </a:r>
            <a:r>
              <a:rPr lang="en-US" altLang="en-US" sz="9600" b="0" dirty="0">
                <a:solidFill>
                  <a:schemeClr val="bg1"/>
                </a:solidFill>
                <a:effectLst/>
                <a:latin typeface="+mj-lt"/>
                <a:cs typeface="Times New Roman" panose="02020603050405020304" pitchFamily="18" charset="0"/>
              </a:rPr>
              <a:t> </a:t>
            </a:r>
            <a:r>
              <a:rPr lang="en-US" altLang="en-US" sz="9600" b="0" dirty="0" err="1">
                <a:solidFill>
                  <a:schemeClr val="bg1"/>
                </a:solidFill>
                <a:effectLst/>
                <a:latin typeface="+mj-lt"/>
                <a:cs typeface="Times New Roman" panose="02020603050405020304" pitchFamily="18" charset="0"/>
              </a:rPr>
              <a:t>Đấng</a:t>
            </a:r>
            <a:r>
              <a:rPr lang="en-US" altLang="en-US" sz="9600" b="0" dirty="0">
                <a:solidFill>
                  <a:schemeClr val="bg1"/>
                </a:solidFill>
                <a:effectLst/>
                <a:latin typeface="+mj-lt"/>
                <a:cs typeface="Times New Roman" panose="02020603050405020304" pitchFamily="18" charset="0"/>
              </a:rPr>
              <a:t> </a:t>
            </a:r>
            <a:r>
              <a:rPr lang="en-US" altLang="en-US" sz="9600" b="0" dirty="0" err="1">
                <a:solidFill>
                  <a:schemeClr val="bg1"/>
                </a:solidFill>
                <a:effectLst/>
                <a:latin typeface="+mj-lt"/>
                <a:cs typeface="Times New Roman" panose="02020603050405020304" pitchFamily="18" charset="0"/>
              </a:rPr>
              <a:t>từ</a:t>
            </a:r>
            <a:r>
              <a:rPr lang="en-US" altLang="en-US" sz="9600" b="0" dirty="0">
                <a:solidFill>
                  <a:schemeClr val="bg1"/>
                </a:solidFill>
                <a:effectLst/>
                <a:latin typeface="+mj-lt"/>
                <a:cs typeface="Times New Roman" panose="02020603050405020304" pitchFamily="18" charset="0"/>
              </a:rPr>
              <a:t> bi </a:t>
            </a:r>
            <a:r>
              <a:rPr lang="en-US" altLang="en-US" sz="9600" b="0" dirty="0" err="1">
                <a:solidFill>
                  <a:schemeClr val="bg1"/>
                </a:solidFill>
                <a:effectLst/>
                <a:latin typeface="+mj-lt"/>
                <a:cs typeface="Times New Roman" panose="02020603050405020304" pitchFamily="18" charset="0"/>
              </a:rPr>
              <a:t>nhân</a:t>
            </a:r>
            <a:r>
              <a:rPr lang="en-US" altLang="en-US" sz="9600" b="0" dirty="0">
                <a:solidFill>
                  <a:schemeClr val="bg1"/>
                </a:solidFill>
                <a:effectLst/>
                <a:latin typeface="+mj-lt"/>
                <a:cs typeface="Times New Roman" panose="02020603050405020304" pitchFamily="18" charset="0"/>
              </a:rPr>
              <a:t> </a:t>
            </a:r>
            <a:r>
              <a:rPr lang="en-US" altLang="en-US" sz="9600" b="0" dirty="0" err="1">
                <a:solidFill>
                  <a:schemeClr val="bg1"/>
                </a:solidFill>
                <a:effectLst/>
                <a:latin typeface="+mj-lt"/>
                <a:cs typeface="Times New Roman" panose="02020603050405020304" pitchFamily="18" charset="0"/>
              </a:rPr>
              <a:t>hậu</a:t>
            </a:r>
            <a:r>
              <a:rPr lang="en-US" altLang="en-US" sz="9600" b="0" dirty="0">
                <a:solidFill>
                  <a:schemeClr val="bg1"/>
                </a:solidFill>
                <a:effectLst/>
                <a:latin typeface="+mj-lt"/>
                <a:cs typeface="Times New Roman" panose="02020603050405020304" pitchFamily="18" charset="0"/>
              </a:rPr>
              <a:t>.</a:t>
            </a:r>
            <a:br>
              <a:rPr lang="en-US" altLang="en-US" sz="9600" b="0" dirty="0">
                <a:solidFill>
                  <a:schemeClr val="bg1"/>
                </a:solidFill>
                <a:effectLst/>
                <a:latin typeface="+mj-lt"/>
                <a:cs typeface="Times New Roman" panose="02020603050405020304" pitchFamily="18" charset="0"/>
              </a:rPr>
            </a:b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062677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smtClean="0">
                <a:solidFill>
                  <a:srgbClr val="FFFF00"/>
                </a:solidFill>
                <a:effectLst/>
                <a:latin typeface="+mj-lt"/>
                <a:cs typeface="Times New Roman" pitchFamily="18" charset="0"/>
              </a:rPr>
              <a:t>Tk1</a:t>
            </a:r>
            <a:r>
              <a:rPr lang="en-US" sz="5400" b="0" u="sng" dirty="0">
                <a:solidFill>
                  <a:srgbClr val="FFFF00"/>
                </a:solidFill>
                <a:effectLst/>
                <a:latin typeface="+mj-lt"/>
                <a:cs typeface="Times New Roman" pitchFamily="18" charset="0"/>
              </a:rPr>
              <a:t>:</a:t>
            </a:r>
            <a:r>
              <a:rPr lang="en-US" sz="5400" b="0" dirty="0">
                <a:solidFill>
                  <a:schemeClr val="bg1"/>
                </a:solidFill>
                <a:effectLst/>
                <a:latin typeface="+mj-lt"/>
                <a:cs typeface="Times New Roman" pitchFamily="18" charset="0"/>
              </a:rPr>
              <a:t> </a:t>
            </a:r>
            <a:r>
              <a:rPr lang="en-US" altLang="en-US" sz="5400" b="0" dirty="0">
                <a:solidFill>
                  <a:schemeClr val="bg1"/>
                </a:solidFill>
                <a:effectLst/>
                <a:latin typeface="+mj-lt"/>
                <a:cs typeface="Times New Roman" panose="02020603050405020304" pitchFamily="18" charset="0"/>
              </a:rPr>
              <a:t>Linh </a:t>
            </a:r>
            <a:r>
              <a:rPr lang="en-US" altLang="en-US" sz="5400" b="0" dirty="0" err="1">
                <a:solidFill>
                  <a:schemeClr val="bg1"/>
                </a:solidFill>
                <a:effectLst/>
                <a:latin typeface="+mj-lt"/>
                <a:cs typeface="Times New Roman" panose="02020603050405020304" pitchFamily="18" charset="0"/>
              </a:rPr>
              <a:t>hồn</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tôi</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ơi</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hãy</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ngợi</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khen</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Thiên</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Chúa</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toàn</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thân</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tôi</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tán</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dương</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danh</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Ngài</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linh</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hồn</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tôi</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ơi</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hãy</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ngợi</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khen</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Thiên</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Chúa</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và</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đừng</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quên</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các</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ân</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huệ</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Ngài</a:t>
            </a:r>
            <a:r>
              <a:rPr lang="en-US" altLang="en-US" sz="5400" b="0" dirty="0">
                <a:solidFill>
                  <a:schemeClr val="bg1"/>
                </a:solidFill>
                <a:effectLst/>
                <a:latin typeface="+mj-lt"/>
                <a:cs typeface="Times New Roman" panose="02020603050405020304" pitchFamily="18" charset="0"/>
              </a:rPr>
              <a:t>. </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201091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a:solidFill>
                  <a:srgbClr val="FFFF00"/>
                </a:solidFill>
                <a:effectLst/>
                <a:latin typeface="+mj-lt"/>
                <a:cs typeface="Times New Roman" pitchFamily="18" charset="0"/>
              </a:rPr>
              <a:t>Đk</a:t>
            </a:r>
            <a:r>
              <a:rPr lang="en-US" sz="8000" b="0" u="sng" dirty="0">
                <a:solidFill>
                  <a:srgbClr val="FFFF00"/>
                </a:solidFill>
                <a:effectLst/>
                <a:latin typeface="+mj-lt"/>
                <a:cs typeface="Times New Roman" pitchFamily="18" charset="0"/>
              </a:rPr>
              <a:t>:</a:t>
            </a:r>
            <a:r>
              <a:rPr lang="en-US" sz="8000" b="0" dirty="0">
                <a:solidFill>
                  <a:schemeClr val="bg1"/>
                </a:solidFill>
                <a:effectLst/>
                <a:latin typeface="+mj-lt"/>
                <a:cs typeface="Times New Roman" pitchFamily="18" charset="0"/>
              </a:rPr>
              <a:t> </a:t>
            </a:r>
            <a:r>
              <a:rPr lang="en-US" altLang="en-US" sz="9600" b="0" dirty="0" err="1">
                <a:solidFill>
                  <a:schemeClr val="bg1"/>
                </a:solidFill>
                <a:effectLst/>
                <a:latin typeface="+mj-lt"/>
                <a:cs typeface="Times New Roman" panose="02020603050405020304" pitchFamily="18" charset="0"/>
              </a:rPr>
              <a:t>Chúa</a:t>
            </a:r>
            <a:r>
              <a:rPr lang="en-US" altLang="en-US" sz="9600" b="0" dirty="0">
                <a:solidFill>
                  <a:schemeClr val="bg1"/>
                </a:solidFill>
                <a:effectLst/>
                <a:latin typeface="+mj-lt"/>
                <a:cs typeface="Times New Roman" panose="02020603050405020304" pitchFamily="18" charset="0"/>
              </a:rPr>
              <a:t> </a:t>
            </a:r>
            <a:r>
              <a:rPr lang="en-US" altLang="en-US" sz="9600" b="0" dirty="0" err="1">
                <a:solidFill>
                  <a:schemeClr val="bg1"/>
                </a:solidFill>
                <a:effectLst/>
                <a:latin typeface="+mj-lt"/>
                <a:cs typeface="Times New Roman" panose="02020603050405020304" pitchFamily="18" charset="0"/>
              </a:rPr>
              <a:t>là</a:t>
            </a:r>
            <a:r>
              <a:rPr lang="en-US" altLang="en-US" sz="9600" b="0" dirty="0">
                <a:solidFill>
                  <a:schemeClr val="bg1"/>
                </a:solidFill>
                <a:effectLst/>
                <a:latin typeface="+mj-lt"/>
                <a:cs typeface="Times New Roman" panose="02020603050405020304" pitchFamily="18" charset="0"/>
              </a:rPr>
              <a:t> </a:t>
            </a:r>
            <a:r>
              <a:rPr lang="en-US" altLang="en-US" sz="9600" b="0" dirty="0" err="1">
                <a:solidFill>
                  <a:schemeClr val="bg1"/>
                </a:solidFill>
                <a:effectLst/>
                <a:latin typeface="+mj-lt"/>
                <a:cs typeface="Times New Roman" panose="02020603050405020304" pitchFamily="18" charset="0"/>
              </a:rPr>
              <a:t>Đấng</a:t>
            </a:r>
            <a:r>
              <a:rPr lang="en-US" altLang="en-US" sz="9600" b="0" dirty="0">
                <a:solidFill>
                  <a:schemeClr val="bg1"/>
                </a:solidFill>
                <a:effectLst/>
                <a:latin typeface="+mj-lt"/>
                <a:cs typeface="Times New Roman" panose="02020603050405020304" pitchFamily="18" charset="0"/>
              </a:rPr>
              <a:t> </a:t>
            </a:r>
            <a:r>
              <a:rPr lang="en-US" altLang="en-US" sz="9600" b="0" dirty="0" err="1">
                <a:solidFill>
                  <a:schemeClr val="bg1"/>
                </a:solidFill>
                <a:effectLst/>
                <a:latin typeface="+mj-lt"/>
                <a:cs typeface="Times New Roman" panose="02020603050405020304" pitchFamily="18" charset="0"/>
              </a:rPr>
              <a:t>từ</a:t>
            </a:r>
            <a:r>
              <a:rPr lang="en-US" altLang="en-US" sz="9600" b="0" dirty="0">
                <a:solidFill>
                  <a:schemeClr val="bg1"/>
                </a:solidFill>
                <a:effectLst/>
                <a:latin typeface="+mj-lt"/>
                <a:cs typeface="Times New Roman" panose="02020603050405020304" pitchFamily="18" charset="0"/>
              </a:rPr>
              <a:t> bi </a:t>
            </a:r>
            <a:r>
              <a:rPr lang="en-US" altLang="en-US" sz="9600" b="0" dirty="0" err="1">
                <a:solidFill>
                  <a:schemeClr val="bg1"/>
                </a:solidFill>
                <a:effectLst/>
                <a:latin typeface="+mj-lt"/>
                <a:cs typeface="Times New Roman" panose="02020603050405020304" pitchFamily="18" charset="0"/>
              </a:rPr>
              <a:t>nhân</a:t>
            </a:r>
            <a:r>
              <a:rPr lang="en-US" altLang="en-US" sz="9600" b="0" dirty="0">
                <a:solidFill>
                  <a:schemeClr val="bg1"/>
                </a:solidFill>
                <a:effectLst/>
                <a:latin typeface="+mj-lt"/>
                <a:cs typeface="Times New Roman" panose="02020603050405020304" pitchFamily="18" charset="0"/>
              </a:rPr>
              <a:t> </a:t>
            </a:r>
            <a:r>
              <a:rPr lang="en-US" altLang="en-US" sz="9600" b="0" dirty="0" err="1">
                <a:solidFill>
                  <a:schemeClr val="bg1"/>
                </a:solidFill>
                <a:effectLst/>
                <a:latin typeface="+mj-lt"/>
                <a:cs typeface="Times New Roman" panose="02020603050405020304" pitchFamily="18" charset="0"/>
              </a:rPr>
              <a:t>hậu</a:t>
            </a:r>
            <a:r>
              <a:rPr lang="en-US" altLang="en-US" sz="9600" b="0" dirty="0">
                <a:solidFill>
                  <a:schemeClr val="bg1"/>
                </a:solidFill>
                <a:effectLst/>
                <a:latin typeface="+mj-lt"/>
                <a:cs typeface="Times New Roman" panose="02020603050405020304" pitchFamily="18" charset="0"/>
              </a:rPr>
              <a:t>.</a:t>
            </a:r>
            <a:br>
              <a:rPr lang="en-US" altLang="en-US" sz="9600" b="0" dirty="0">
                <a:solidFill>
                  <a:schemeClr val="bg1"/>
                </a:solidFill>
                <a:effectLst/>
                <a:latin typeface="+mj-lt"/>
                <a:cs typeface="Times New Roman" panose="02020603050405020304" pitchFamily="18" charset="0"/>
              </a:rPr>
            </a:b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007098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smtClean="0">
                <a:solidFill>
                  <a:srgbClr val="FFFF00"/>
                </a:solidFill>
                <a:effectLst/>
                <a:latin typeface="+mj-lt"/>
                <a:cs typeface="Times New Roman" pitchFamily="18" charset="0"/>
              </a:rPr>
              <a:t>Tk2</a:t>
            </a:r>
            <a:r>
              <a:rPr lang="en-US" sz="5400" b="0" u="sng" dirty="0">
                <a:solidFill>
                  <a:srgbClr val="FFFF00"/>
                </a:solidFill>
                <a:effectLst/>
                <a:latin typeface="+mj-lt"/>
                <a:cs typeface="Times New Roman" pitchFamily="18" charset="0"/>
              </a:rPr>
              <a:t>:</a:t>
            </a:r>
            <a:r>
              <a:rPr lang="en-US" sz="5400" b="0" dirty="0">
                <a:solidFill>
                  <a:schemeClr val="bg1"/>
                </a:solidFill>
                <a:effectLst/>
                <a:latin typeface="+mj-lt"/>
                <a:cs typeface="Times New Roman" pitchFamily="18" charset="0"/>
              </a:rPr>
              <a:t> </a:t>
            </a:r>
            <a:r>
              <a:rPr lang="en-US" altLang="en-US" sz="5400" b="0" dirty="0">
                <a:solidFill>
                  <a:schemeClr val="bg1"/>
                </a:solidFill>
                <a:effectLst/>
                <a:latin typeface="+mj-lt"/>
                <a:cs typeface="Times New Roman" panose="02020603050405020304" pitchFamily="18" charset="0"/>
              </a:rPr>
              <a:t>Bao </a:t>
            </a:r>
            <a:r>
              <a:rPr lang="en-US" altLang="en-US" sz="5400" b="0" dirty="0" err="1">
                <a:solidFill>
                  <a:schemeClr val="bg1"/>
                </a:solidFill>
                <a:effectLst/>
                <a:latin typeface="+mj-lt"/>
                <a:cs typeface="Times New Roman" panose="02020603050405020304" pitchFamily="18" charset="0"/>
              </a:rPr>
              <a:t>tội</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khiêm</a:t>
            </a:r>
            <a:r>
              <a:rPr lang="en-US" altLang="en-US" sz="5400" b="0" dirty="0">
                <a:solidFill>
                  <a:schemeClr val="bg1"/>
                </a:solidFill>
                <a:effectLst/>
                <a:latin typeface="+mj-lt"/>
                <a:cs typeface="Times New Roman" panose="02020603050405020304" pitchFamily="18" charset="0"/>
              </a:rPr>
              <a:t> ng</a:t>
            </a:r>
            <a:r>
              <a:rPr lang="vi-VN" altLang="en-US" sz="5400" b="0" dirty="0">
                <a:solidFill>
                  <a:schemeClr val="bg1"/>
                </a:solidFill>
                <a:effectLst/>
                <a:latin typeface="+mj-lt"/>
                <a:cs typeface="Times New Roman" panose="02020603050405020304" pitchFamily="18" charset="0"/>
              </a:rPr>
              <a:t>ư</a:t>
            </a:r>
            <a:r>
              <a:rPr lang="en-US" altLang="en-US" sz="5400" b="0" dirty="0" err="1">
                <a:solidFill>
                  <a:schemeClr val="bg1"/>
                </a:solidFill>
                <a:effectLst/>
                <a:latin typeface="+mj-lt"/>
                <a:cs typeface="Times New Roman" panose="02020603050405020304" pitchFamily="18" charset="0"/>
              </a:rPr>
              <a:t>ơi</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Chúa</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dủ</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tình</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tha</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thứ</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và</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còn</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thương</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chữa</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khỏi</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tật</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nguyền</a:t>
            </a:r>
            <a:r>
              <a:rPr lang="en-US" altLang="en-US" sz="5400" b="0" dirty="0">
                <a:solidFill>
                  <a:schemeClr val="bg1"/>
                </a:solidFill>
                <a:effectLst/>
                <a:latin typeface="+mj-lt"/>
                <a:cs typeface="Times New Roman" panose="02020603050405020304" pitchFamily="18" charset="0"/>
              </a:rPr>
              <a:t>. Tay </a:t>
            </a:r>
            <a:r>
              <a:rPr lang="en-US" altLang="en-US" sz="5400" b="0" dirty="0" err="1">
                <a:solidFill>
                  <a:schemeClr val="bg1"/>
                </a:solidFill>
                <a:effectLst/>
                <a:latin typeface="+mj-lt"/>
                <a:cs typeface="Times New Roman" panose="02020603050405020304" pitchFamily="18" charset="0"/>
              </a:rPr>
              <a:t>Ngài</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đưa</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ngươi</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thoát</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mồ</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sâu</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tăm</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tối</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và</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rộng</a:t>
            </a:r>
            <a:r>
              <a:rPr lang="en-US" altLang="en-US" sz="5400" b="0" dirty="0">
                <a:solidFill>
                  <a:schemeClr val="bg1"/>
                </a:solidFill>
                <a:effectLst/>
                <a:latin typeface="+mj-lt"/>
                <a:cs typeface="Times New Roman" panose="02020603050405020304" pitchFamily="18" charset="0"/>
              </a:rPr>
              <a:t> ban </a:t>
            </a:r>
            <a:r>
              <a:rPr lang="en-US" altLang="en-US" sz="5400" b="0" dirty="0" err="1">
                <a:solidFill>
                  <a:schemeClr val="bg1"/>
                </a:solidFill>
                <a:effectLst/>
                <a:latin typeface="+mj-lt"/>
                <a:cs typeface="Times New Roman" panose="02020603050405020304" pitchFamily="18" charset="0"/>
              </a:rPr>
              <a:t>nghĩa</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ân</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hải</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hà</a:t>
            </a:r>
            <a:r>
              <a:rPr lang="en-US" altLang="en-US" sz="5400" b="0" dirty="0">
                <a:solidFill>
                  <a:schemeClr val="bg1"/>
                </a:solidFill>
                <a:effectLst/>
                <a:latin typeface="+mj-lt"/>
                <a:cs typeface="Times New Roman" panose="02020603050405020304" pitchFamily="18" charset="0"/>
              </a:rPr>
              <a:t>. </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194974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a:solidFill>
                  <a:srgbClr val="FFFF00"/>
                </a:solidFill>
                <a:effectLst/>
                <a:latin typeface="+mj-lt"/>
                <a:cs typeface="Times New Roman" pitchFamily="18" charset="0"/>
              </a:rPr>
              <a:t>Đk</a:t>
            </a:r>
            <a:r>
              <a:rPr lang="en-US" sz="8000" b="0" u="sng" dirty="0">
                <a:solidFill>
                  <a:srgbClr val="FFFF00"/>
                </a:solidFill>
                <a:effectLst/>
                <a:latin typeface="+mj-lt"/>
                <a:cs typeface="Times New Roman" pitchFamily="18" charset="0"/>
              </a:rPr>
              <a:t>:</a:t>
            </a:r>
            <a:r>
              <a:rPr lang="en-US" sz="8000" b="0" dirty="0">
                <a:solidFill>
                  <a:schemeClr val="bg1"/>
                </a:solidFill>
                <a:effectLst/>
                <a:latin typeface="+mj-lt"/>
                <a:cs typeface="Times New Roman" pitchFamily="18" charset="0"/>
              </a:rPr>
              <a:t> </a:t>
            </a:r>
            <a:r>
              <a:rPr lang="en-US" altLang="en-US" sz="9600" b="0" dirty="0" err="1">
                <a:solidFill>
                  <a:schemeClr val="bg1"/>
                </a:solidFill>
                <a:effectLst/>
                <a:latin typeface="+mj-lt"/>
                <a:cs typeface="Times New Roman" panose="02020603050405020304" pitchFamily="18" charset="0"/>
              </a:rPr>
              <a:t>Chúa</a:t>
            </a:r>
            <a:r>
              <a:rPr lang="en-US" altLang="en-US" sz="9600" b="0" dirty="0">
                <a:solidFill>
                  <a:schemeClr val="bg1"/>
                </a:solidFill>
                <a:effectLst/>
                <a:latin typeface="+mj-lt"/>
                <a:cs typeface="Times New Roman" panose="02020603050405020304" pitchFamily="18" charset="0"/>
              </a:rPr>
              <a:t> </a:t>
            </a:r>
            <a:r>
              <a:rPr lang="en-US" altLang="en-US" sz="9600" b="0" dirty="0" err="1">
                <a:solidFill>
                  <a:schemeClr val="bg1"/>
                </a:solidFill>
                <a:effectLst/>
                <a:latin typeface="+mj-lt"/>
                <a:cs typeface="Times New Roman" panose="02020603050405020304" pitchFamily="18" charset="0"/>
              </a:rPr>
              <a:t>là</a:t>
            </a:r>
            <a:r>
              <a:rPr lang="en-US" altLang="en-US" sz="9600" b="0" dirty="0">
                <a:solidFill>
                  <a:schemeClr val="bg1"/>
                </a:solidFill>
                <a:effectLst/>
                <a:latin typeface="+mj-lt"/>
                <a:cs typeface="Times New Roman" panose="02020603050405020304" pitchFamily="18" charset="0"/>
              </a:rPr>
              <a:t> </a:t>
            </a:r>
            <a:r>
              <a:rPr lang="en-US" altLang="en-US" sz="9600" b="0" dirty="0" err="1">
                <a:solidFill>
                  <a:schemeClr val="bg1"/>
                </a:solidFill>
                <a:effectLst/>
                <a:latin typeface="+mj-lt"/>
                <a:cs typeface="Times New Roman" panose="02020603050405020304" pitchFamily="18" charset="0"/>
              </a:rPr>
              <a:t>Đấng</a:t>
            </a:r>
            <a:r>
              <a:rPr lang="en-US" altLang="en-US" sz="9600" b="0" dirty="0">
                <a:solidFill>
                  <a:schemeClr val="bg1"/>
                </a:solidFill>
                <a:effectLst/>
                <a:latin typeface="+mj-lt"/>
                <a:cs typeface="Times New Roman" panose="02020603050405020304" pitchFamily="18" charset="0"/>
              </a:rPr>
              <a:t> </a:t>
            </a:r>
            <a:r>
              <a:rPr lang="en-US" altLang="en-US" sz="9600" b="0" dirty="0" err="1">
                <a:solidFill>
                  <a:schemeClr val="bg1"/>
                </a:solidFill>
                <a:effectLst/>
                <a:latin typeface="+mj-lt"/>
                <a:cs typeface="Times New Roman" panose="02020603050405020304" pitchFamily="18" charset="0"/>
              </a:rPr>
              <a:t>từ</a:t>
            </a:r>
            <a:r>
              <a:rPr lang="en-US" altLang="en-US" sz="9600" b="0" dirty="0">
                <a:solidFill>
                  <a:schemeClr val="bg1"/>
                </a:solidFill>
                <a:effectLst/>
                <a:latin typeface="+mj-lt"/>
                <a:cs typeface="Times New Roman" panose="02020603050405020304" pitchFamily="18" charset="0"/>
              </a:rPr>
              <a:t> bi </a:t>
            </a:r>
            <a:r>
              <a:rPr lang="en-US" altLang="en-US" sz="9600" b="0" dirty="0" err="1">
                <a:solidFill>
                  <a:schemeClr val="bg1"/>
                </a:solidFill>
                <a:effectLst/>
                <a:latin typeface="+mj-lt"/>
                <a:cs typeface="Times New Roman" panose="02020603050405020304" pitchFamily="18" charset="0"/>
              </a:rPr>
              <a:t>nhân</a:t>
            </a:r>
            <a:r>
              <a:rPr lang="en-US" altLang="en-US" sz="9600" b="0" dirty="0">
                <a:solidFill>
                  <a:schemeClr val="bg1"/>
                </a:solidFill>
                <a:effectLst/>
                <a:latin typeface="+mj-lt"/>
                <a:cs typeface="Times New Roman" panose="02020603050405020304" pitchFamily="18" charset="0"/>
              </a:rPr>
              <a:t> </a:t>
            </a:r>
            <a:r>
              <a:rPr lang="en-US" altLang="en-US" sz="9600" b="0" dirty="0" err="1">
                <a:solidFill>
                  <a:schemeClr val="bg1"/>
                </a:solidFill>
                <a:effectLst/>
                <a:latin typeface="+mj-lt"/>
                <a:cs typeface="Times New Roman" panose="02020603050405020304" pitchFamily="18" charset="0"/>
              </a:rPr>
              <a:t>hậu</a:t>
            </a:r>
            <a:r>
              <a:rPr lang="en-US" altLang="en-US" sz="9600" b="0" dirty="0">
                <a:solidFill>
                  <a:schemeClr val="bg1"/>
                </a:solidFill>
                <a:effectLst/>
                <a:latin typeface="+mj-lt"/>
                <a:cs typeface="Times New Roman" panose="02020603050405020304" pitchFamily="18" charset="0"/>
              </a:rPr>
              <a:t>.</a:t>
            </a:r>
            <a:br>
              <a:rPr lang="en-US" altLang="en-US" sz="9600" b="0" dirty="0">
                <a:solidFill>
                  <a:schemeClr val="bg1"/>
                </a:solidFill>
                <a:effectLst/>
                <a:latin typeface="+mj-lt"/>
                <a:cs typeface="Times New Roman" panose="02020603050405020304" pitchFamily="18" charset="0"/>
              </a:rPr>
            </a:b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45382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latin typeface="+mj-lt"/>
                <a:cs typeface="Times New Roman" pitchFamily="18" charset="0"/>
              </a:rPr>
              <a:t>Alleluia-alleluia:</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Chúa</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nói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Thầy</a:t>
            </a:r>
            <a:r>
              <a:rPr lang="en-US" sz="5400" b="0" dirty="0">
                <a:solidFill>
                  <a:schemeClr val="bg1"/>
                </a:solidFill>
                <a:effectLst/>
                <a:latin typeface="+mj-lt"/>
                <a:cs typeface="Times New Roman" pitchFamily="18" charset="0"/>
              </a:rPr>
              <a:t> ban </a:t>
            </a:r>
            <a:r>
              <a:rPr lang="en-US" sz="5400" b="0" dirty="0" err="1">
                <a:solidFill>
                  <a:schemeClr val="bg1"/>
                </a:solidFill>
                <a:effectLst/>
                <a:latin typeface="+mj-lt"/>
                <a:cs typeface="Times New Roman" pitchFamily="18" charset="0"/>
              </a:rPr>
              <a:t>cho</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các</a:t>
            </a:r>
            <a:r>
              <a:rPr lang="en-US" sz="5400" b="0" dirty="0">
                <a:solidFill>
                  <a:schemeClr val="bg1"/>
                </a:solidFill>
                <a:effectLst/>
                <a:latin typeface="+mj-lt"/>
                <a:cs typeface="Times New Roman" pitchFamily="18" charset="0"/>
              </a:rPr>
              <a:t> con </a:t>
            </a:r>
            <a:r>
              <a:rPr lang="en-US" sz="5400" b="0" dirty="0" err="1">
                <a:solidFill>
                  <a:schemeClr val="bg1"/>
                </a:solidFill>
                <a:effectLst/>
                <a:latin typeface="+mj-lt"/>
                <a:cs typeface="Times New Roman" pitchFamily="18" charset="0"/>
              </a:rPr>
              <a:t>một</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điều</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răn</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mới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là</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các</a:t>
            </a:r>
            <a:r>
              <a:rPr lang="en-US" sz="5400" b="0" dirty="0">
                <a:solidFill>
                  <a:schemeClr val="bg1"/>
                </a:solidFill>
                <a:effectLst/>
                <a:latin typeface="+mj-lt"/>
                <a:cs typeface="Times New Roman" pitchFamily="18" charset="0"/>
              </a:rPr>
              <a:t> con </a:t>
            </a:r>
            <a:r>
              <a:rPr lang="en-US" sz="5400" b="0" dirty="0" err="1">
                <a:solidFill>
                  <a:schemeClr val="bg1"/>
                </a:solidFill>
                <a:effectLst/>
                <a:latin typeface="+mj-lt"/>
                <a:cs typeface="Times New Roman" pitchFamily="18" charset="0"/>
              </a:rPr>
              <a:t>hãy</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yêu</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th</a:t>
            </a:r>
            <a:r>
              <a:rPr lang="vi-VN" sz="5400" b="0" dirty="0">
                <a:solidFill>
                  <a:schemeClr val="bg1"/>
                </a:solidFill>
                <a:effectLst/>
                <a:latin typeface="+mj-lt"/>
                <a:cs typeface="Times New Roman" pitchFamily="18" charset="0"/>
              </a:rPr>
              <a:t>ư</a:t>
            </a:r>
            <a:r>
              <a:rPr lang="en-US" sz="5400" b="0" dirty="0" err="1">
                <a:solidFill>
                  <a:schemeClr val="bg1"/>
                </a:solidFill>
                <a:effectLst/>
                <a:latin typeface="+mj-lt"/>
                <a:cs typeface="Times New Roman" pitchFamily="18" charset="0"/>
              </a:rPr>
              <a:t>ơng</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nhau</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như</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Thầy</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yêu</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th</a:t>
            </a:r>
            <a:r>
              <a:rPr lang="vi-VN" sz="5400" b="0" dirty="0">
                <a:solidFill>
                  <a:schemeClr val="bg1"/>
                </a:solidFill>
                <a:effectLst/>
                <a:latin typeface="+mj-lt"/>
                <a:cs typeface="Times New Roman" pitchFamily="18" charset="0"/>
              </a:rPr>
              <a:t>ư</a:t>
            </a:r>
            <a:r>
              <a:rPr lang="en-US" sz="5400" b="0" dirty="0" err="1">
                <a:solidFill>
                  <a:schemeClr val="bg1"/>
                </a:solidFill>
                <a:effectLst/>
                <a:latin typeface="+mj-lt"/>
                <a:cs typeface="Times New Roman" pitchFamily="18" charset="0"/>
              </a:rPr>
              <a:t>ơng</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các</a:t>
            </a:r>
            <a:r>
              <a:rPr lang="en-US" sz="5400" b="0" dirty="0">
                <a:solidFill>
                  <a:schemeClr val="bg1"/>
                </a:solidFill>
                <a:effectLst/>
                <a:latin typeface="+mj-lt"/>
                <a:cs typeface="Times New Roman" pitchFamily="18" charset="0"/>
              </a:rPr>
              <a:t> con. 	</a:t>
            </a:r>
            <a:r>
              <a:rPr lang="en-US" sz="5400" b="0" u="sng" dirty="0" smtClean="0">
                <a:solidFill>
                  <a:srgbClr val="FFFF00"/>
                </a:solidFill>
                <a:effectLst/>
                <a:latin typeface="+mj-lt"/>
                <a:cs typeface="Times New Roman" pitchFamily="18" charset="0"/>
              </a:rPr>
              <a:t>Alleluia</a:t>
            </a:r>
            <a:r>
              <a:rPr lang="en-US" sz="5400" b="0" u="sng" dirty="0">
                <a:solidFill>
                  <a:srgbClr val="FFFF00"/>
                </a:solidFill>
                <a:effectLst/>
                <a:latin typeface="+mj-lt"/>
                <a:cs typeface="Times New Roman" pitchFamily="18" charset="0"/>
              </a:rPr>
              <a:t>.</a:t>
            </a:r>
          </a:p>
        </p:txBody>
      </p:sp>
    </p:spTree>
    <p:extLst>
      <p:ext uri="{BB962C8B-B14F-4D97-AF65-F5344CB8AC3E}">
        <p14:creationId xmlns:p14="http://schemas.microsoft.com/office/powerpoint/2010/main" val="40426586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723" y="1"/>
            <a:ext cx="9144000" cy="5143499"/>
          </a:xfrm>
        </p:spPr>
        <p:txBody>
          <a:bodyPr>
            <a:noAutofit/>
          </a:bodyPr>
          <a:lstStyle/>
          <a:p>
            <a:pPr algn="just"/>
            <a:r>
              <a:rPr lang="en-US" b="0" u="sng" dirty="0">
                <a:solidFill>
                  <a:schemeClr val="bg1"/>
                </a:solidFill>
                <a:effectLst/>
                <a:latin typeface="+mj-lt"/>
                <a:cs typeface="Times New Roman" pitchFamily="18" charset="0"/>
              </a:rPr>
              <a:t/>
            </a:r>
            <a:br>
              <a:rPr lang="en-US" b="0" u="sng" dirty="0">
                <a:solidFill>
                  <a:schemeClr val="bg1"/>
                </a:solidFill>
                <a:effectLst/>
                <a:latin typeface="+mj-lt"/>
                <a:cs typeface="Times New Roman" pitchFamily="18" charset="0"/>
              </a:rPr>
            </a:br>
            <a:r>
              <a:rPr lang="en-US" b="0" u="sng" dirty="0">
                <a:solidFill>
                  <a:schemeClr val="bg1"/>
                </a:solidFill>
                <a:effectLst/>
                <a:latin typeface="+mj-lt"/>
                <a:cs typeface="Times New Roman" pitchFamily="18" charset="0"/>
              </a:rPr>
              <a:t>Tk3:</a:t>
            </a:r>
            <a:r>
              <a:rPr lang="en-US" b="0" dirty="0">
                <a:solidFill>
                  <a:schemeClr val="bg1"/>
                </a:solidFill>
                <a:effectLst/>
                <a:latin typeface="+mj-lt"/>
                <a:cs typeface="Times New Roman" pitchFamily="18" charset="0"/>
              </a:rPr>
              <a:t> </a:t>
            </a:r>
            <a:r>
              <a:rPr lang="en-US" altLang="en-US" sz="5400" b="0" dirty="0" err="1">
                <a:solidFill>
                  <a:schemeClr val="bg1"/>
                </a:solidFill>
                <a:effectLst/>
                <a:latin typeface="+mj-lt"/>
                <a:cs typeface="Times New Roman" panose="02020603050405020304" pitchFamily="18" charset="0"/>
              </a:rPr>
              <a:t>Xưng</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tụng</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uy</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danh</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Chúa</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từ</a:t>
            </a:r>
            <a:r>
              <a:rPr lang="en-US" altLang="en-US" sz="5400" b="0" dirty="0">
                <a:solidFill>
                  <a:schemeClr val="bg1"/>
                </a:solidFill>
                <a:effectLst/>
                <a:latin typeface="+mj-lt"/>
                <a:cs typeface="Times New Roman" panose="02020603050405020304" pitchFamily="18" charset="0"/>
              </a:rPr>
              <a:t> bi </a:t>
            </a:r>
            <a:r>
              <a:rPr lang="en-US" altLang="en-US" sz="5400" b="0" dirty="0" err="1">
                <a:solidFill>
                  <a:schemeClr val="bg1"/>
                </a:solidFill>
                <a:effectLst/>
                <a:latin typeface="+mj-lt"/>
                <a:cs typeface="Times New Roman" panose="02020603050405020304" pitchFamily="18" charset="0"/>
              </a:rPr>
              <a:t>nhân</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ái</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chậm</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giận</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nhưng</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mến</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thương</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khôn</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lường</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không</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xử</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phân</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theo</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những</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gì</a:t>
            </a:r>
            <a:r>
              <a:rPr lang="en-US" altLang="en-US" sz="5400" b="0" dirty="0">
                <a:solidFill>
                  <a:schemeClr val="bg1"/>
                </a:solidFill>
                <a:effectLst/>
                <a:latin typeface="+mj-lt"/>
                <a:cs typeface="Times New Roman" panose="02020603050405020304" pitchFamily="18" charset="0"/>
              </a:rPr>
              <a:t> ta </a:t>
            </a:r>
            <a:r>
              <a:rPr lang="en-US" altLang="en-US" sz="5400" b="0" dirty="0" err="1">
                <a:solidFill>
                  <a:schemeClr val="bg1"/>
                </a:solidFill>
                <a:effectLst/>
                <a:latin typeface="+mj-lt"/>
                <a:cs typeface="Times New Roman" panose="02020603050405020304" pitchFamily="18" charset="0"/>
              </a:rPr>
              <a:t>sai</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lỗi</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chẳng</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phạt</a:t>
            </a:r>
            <a:r>
              <a:rPr lang="en-US" altLang="en-US" sz="5400" b="0" dirty="0">
                <a:solidFill>
                  <a:schemeClr val="bg1"/>
                </a:solidFill>
                <a:effectLst/>
                <a:latin typeface="+mj-lt"/>
                <a:cs typeface="Times New Roman" panose="02020603050405020304" pitchFamily="18" charset="0"/>
              </a:rPr>
              <a:t> ta </a:t>
            </a:r>
            <a:r>
              <a:rPr lang="en-US" altLang="en-US" sz="5400" b="0" dirty="0" err="1">
                <a:solidFill>
                  <a:schemeClr val="bg1"/>
                </a:solidFill>
                <a:effectLst/>
                <a:latin typeface="+mj-lt"/>
                <a:cs typeface="Times New Roman" panose="02020603050405020304" pitchFamily="18" charset="0"/>
              </a:rPr>
              <a:t>đúng</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như</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tội</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tình</a:t>
            </a:r>
            <a:r>
              <a:rPr lang="en-US" altLang="en-US" sz="5400" b="0" dirty="0">
                <a:solidFill>
                  <a:schemeClr val="bg1"/>
                </a:solidFill>
                <a:effectLst/>
                <a:latin typeface="+mj-lt"/>
                <a:cs typeface="Times New Roman" panose="02020603050405020304" pitchFamily="18" charset="0"/>
              </a:rPr>
              <a:t>. </a:t>
            </a:r>
            <a:r>
              <a:rPr lang="en-US" altLang="en-US" b="0" dirty="0">
                <a:solidFill>
                  <a:schemeClr val="bg1"/>
                </a:solidFill>
                <a:effectLst/>
                <a:latin typeface="+mj-lt"/>
                <a:cs typeface="Times New Roman" panose="02020603050405020304" pitchFamily="18" charset="0"/>
              </a:rPr>
              <a:t/>
            </a:r>
            <a:br>
              <a:rPr lang="en-US" altLang="en-US" b="0" dirty="0">
                <a:solidFill>
                  <a:schemeClr val="bg1"/>
                </a:solidFill>
                <a:effectLst/>
                <a:latin typeface="+mj-lt"/>
                <a:cs typeface="Times New Roman" panose="02020603050405020304" pitchFamily="18" charset="0"/>
              </a:rPr>
            </a:br>
            <a:endParaRPr lang="en-US"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578358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a:solidFill>
                  <a:srgbClr val="FFFF00"/>
                </a:solidFill>
                <a:effectLst/>
                <a:latin typeface="+mj-lt"/>
                <a:cs typeface="Times New Roman" pitchFamily="18" charset="0"/>
              </a:rPr>
              <a:t>Đk</a:t>
            </a:r>
            <a:r>
              <a:rPr lang="en-US" sz="8000" b="0" u="sng" dirty="0">
                <a:solidFill>
                  <a:srgbClr val="FFFF00"/>
                </a:solidFill>
                <a:effectLst/>
                <a:latin typeface="+mj-lt"/>
                <a:cs typeface="Times New Roman" pitchFamily="18" charset="0"/>
              </a:rPr>
              <a:t>:</a:t>
            </a:r>
            <a:r>
              <a:rPr lang="en-US" sz="8000" b="0" dirty="0">
                <a:solidFill>
                  <a:schemeClr val="bg1"/>
                </a:solidFill>
                <a:effectLst/>
                <a:latin typeface="+mj-lt"/>
                <a:cs typeface="Times New Roman" pitchFamily="18" charset="0"/>
              </a:rPr>
              <a:t> </a:t>
            </a:r>
            <a:r>
              <a:rPr lang="en-US" altLang="en-US" sz="9600" b="0" dirty="0" err="1">
                <a:solidFill>
                  <a:schemeClr val="bg1"/>
                </a:solidFill>
                <a:effectLst/>
                <a:latin typeface="+mj-lt"/>
                <a:cs typeface="Times New Roman" panose="02020603050405020304" pitchFamily="18" charset="0"/>
              </a:rPr>
              <a:t>Chúa</a:t>
            </a:r>
            <a:r>
              <a:rPr lang="en-US" altLang="en-US" sz="9600" b="0" dirty="0">
                <a:solidFill>
                  <a:schemeClr val="bg1"/>
                </a:solidFill>
                <a:effectLst/>
                <a:latin typeface="+mj-lt"/>
                <a:cs typeface="Times New Roman" panose="02020603050405020304" pitchFamily="18" charset="0"/>
              </a:rPr>
              <a:t> </a:t>
            </a:r>
            <a:r>
              <a:rPr lang="en-US" altLang="en-US" sz="9600" b="0" dirty="0" err="1">
                <a:solidFill>
                  <a:schemeClr val="bg1"/>
                </a:solidFill>
                <a:effectLst/>
                <a:latin typeface="+mj-lt"/>
                <a:cs typeface="Times New Roman" panose="02020603050405020304" pitchFamily="18" charset="0"/>
              </a:rPr>
              <a:t>là</a:t>
            </a:r>
            <a:r>
              <a:rPr lang="en-US" altLang="en-US" sz="9600" b="0" dirty="0">
                <a:solidFill>
                  <a:schemeClr val="bg1"/>
                </a:solidFill>
                <a:effectLst/>
                <a:latin typeface="+mj-lt"/>
                <a:cs typeface="Times New Roman" panose="02020603050405020304" pitchFamily="18" charset="0"/>
              </a:rPr>
              <a:t> </a:t>
            </a:r>
            <a:r>
              <a:rPr lang="en-US" altLang="en-US" sz="9600" b="0" dirty="0" err="1">
                <a:solidFill>
                  <a:schemeClr val="bg1"/>
                </a:solidFill>
                <a:effectLst/>
                <a:latin typeface="+mj-lt"/>
                <a:cs typeface="Times New Roman" panose="02020603050405020304" pitchFamily="18" charset="0"/>
              </a:rPr>
              <a:t>Đấng</a:t>
            </a:r>
            <a:r>
              <a:rPr lang="en-US" altLang="en-US" sz="9600" b="0" dirty="0">
                <a:solidFill>
                  <a:schemeClr val="bg1"/>
                </a:solidFill>
                <a:effectLst/>
                <a:latin typeface="+mj-lt"/>
                <a:cs typeface="Times New Roman" panose="02020603050405020304" pitchFamily="18" charset="0"/>
              </a:rPr>
              <a:t> </a:t>
            </a:r>
            <a:r>
              <a:rPr lang="en-US" altLang="en-US" sz="9600" b="0" dirty="0" err="1">
                <a:solidFill>
                  <a:schemeClr val="bg1"/>
                </a:solidFill>
                <a:effectLst/>
                <a:latin typeface="+mj-lt"/>
                <a:cs typeface="Times New Roman" panose="02020603050405020304" pitchFamily="18" charset="0"/>
              </a:rPr>
              <a:t>từ</a:t>
            </a:r>
            <a:r>
              <a:rPr lang="en-US" altLang="en-US" sz="9600" b="0" dirty="0">
                <a:solidFill>
                  <a:schemeClr val="bg1"/>
                </a:solidFill>
                <a:effectLst/>
                <a:latin typeface="+mj-lt"/>
                <a:cs typeface="Times New Roman" panose="02020603050405020304" pitchFamily="18" charset="0"/>
              </a:rPr>
              <a:t> bi </a:t>
            </a:r>
            <a:r>
              <a:rPr lang="en-US" altLang="en-US" sz="9600" b="0" dirty="0" err="1">
                <a:solidFill>
                  <a:schemeClr val="bg1"/>
                </a:solidFill>
                <a:effectLst/>
                <a:latin typeface="+mj-lt"/>
                <a:cs typeface="Times New Roman" panose="02020603050405020304" pitchFamily="18" charset="0"/>
              </a:rPr>
              <a:t>nhân</a:t>
            </a:r>
            <a:r>
              <a:rPr lang="en-US" altLang="en-US" sz="9600" b="0" dirty="0">
                <a:solidFill>
                  <a:schemeClr val="bg1"/>
                </a:solidFill>
                <a:effectLst/>
                <a:latin typeface="+mj-lt"/>
                <a:cs typeface="Times New Roman" panose="02020603050405020304" pitchFamily="18" charset="0"/>
              </a:rPr>
              <a:t> </a:t>
            </a:r>
            <a:r>
              <a:rPr lang="en-US" altLang="en-US" sz="9600" b="0" dirty="0" err="1">
                <a:solidFill>
                  <a:schemeClr val="bg1"/>
                </a:solidFill>
                <a:effectLst/>
                <a:latin typeface="+mj-lt"/>
                <a:cs typeface="Times New Roman" panose="02020603050405020304" pitchFamily="18" charset="0"/>
              </a:rPr>
              <a:t>hậu</a:t>
            </a:r>
            <a:r>
              <a:rPr lang="en-US" altLang="en-US" sz="9600" b="0" dirty="0">
                <a:solidFill>
                  <a:schemeClr val="bg1"/>
                </a:solidFill>
                <a:effectLst/>
                <a:latin typeface="+mj-lt"/>
                <a:cs typeface="Times New Roman" panose="02020603050405020304" pitchFamily="18" charset="0"/>
              </a:rPr>
              <a:t>.</a:t>
            </a:r>
            <a:br>
              <a:rPr lang="en-US" altLang="en-US" sz="9600" b="0" dirty="0">
                <a:solidFill>
                  <a:schemeClr val="bg1"/>
                </a:solidFill>
                <a:effectLst/>
                <a:latin typeface="+mj-lt"/>
                <a:cs typeface="Times New Roman" panose="02020603050405020304" pitchFamily="18" charset="0"/>
              </a:rPr>
            </a:b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348828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smtClean="0">
                <a:solidFill>
                  <a:srgbClr val="FFFF00"/>
                </a:solidFill>
                <a:effectLst/>
                <a:latin typeface="+mj-lt"/>
                <a:cs typeface="Times New Roman" pitchFamily="18" charset="0"/>
              </a:rPr>
              <a:t>Tk4</a:t>
            </a:r>
            <a:r>
              <a:rPr lang="en-US" sz="5400" b="0" u="sng" dirty="0">
                <a:solidFill>
                  <a:srgbClr val="FFFF00"/>
                </a:solidFill>
                <a:effectLst/>
                <a:latin typeface="+mj-lt"/>
                <a:cs typeface="Times New Roman" pitchFamily="18" charset="0"/>
              </a:rPr>
              <a:t>:</a:t>
            </a:r>
            <a:r>
              <a:rPr lang="en-US" sz="5400" b="0" dirty="0">
                <a:solidFill>
                  <a:schemeClr val="bg1"/>
                </a:solidFill>
                <a:effectLst/>
                <a:latin typeface="+mj-lt"/>
                <a:cs typeface="Times New Roman" pitchFamily="18" charset="0"/>
              </a:rPr>
              <a:t> </a:t>
            </a:r>
            <a:r>
              <a:rPr lang="en-US" altLang="en-US" sz="5400" b="0" dirty="0">
                <a:solidFill>
                  <a:schemeClr val="bg1"/>
                </a:solidFill>
                <a:effectLst/>
                <a:latin typeface="+mj-lt"/>
                <a:cs typeface="Times New Roman" panose="02020603050405020304" pitchFamily="18" charset="0"/>
              </a:rPr>
              <a:t>Bao </a:t>
            </a:r>
            <a:r>
              <a:rPr lang="en-US" altLang="en-US" sz="5400" b="0" dirty="0" err="1">
                <a:solidFill>
                  <a:schemeClr val="bg1"/>
                </a:solidFill>
                <a:effectLst/>
                <a:latin typeface="+mj-lt"/>
                <a:cs typeface="Times New Roman" panose="02020603050405020304" pitchFamily="18" charset="0"/>
              </a:rPr>
              <a:t>tội</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khiên</a:t>
            </a:r>
            <a:r>
              <a:rPr lang="en-US" altLang="en-US" sz="5400" b="0" dirty="0">
                <a:solidFill>
                  <a:schemeClr val="bg1"/>
                </a:solidFill>
                <a:effectLst/>
                <a:latin typeface="+mj-lt"/>
                <a:cs typeface="Times New Roman" panose="02020603050405020304" pitchFamily="18" charset="0"/>
              </a:rPr>
              <a:t> ta </a:t>
            </a:r>
            <a:r>
              <a:rPr lang="en-US" altLang="en-US" sz="5400" b="0" dirty="0" err="1">
                <a:solidFill>
                  <a:schemeClr val="bg1"/>
                </a:solidFill>
                <a:effectLst/>
                <a:latin typeface="+mj-lt"/>
                <a:cs typeface="Times New Roman" panose="02020603050405020304" pitchFamily="18" charset="0"/>
              </a:rPr>
              <a:t>Chúa</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liệng</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xa</a:t>
            </a:r>
            <a:r>
              <a:rPr lang="en-US" altLang="en-US" sz="5400" b="0" dirty="0">
                <a:solidFill>
                  <a:schemeClr val="bg1"/>
                </a:solidFill>
                <a:effectLst/>
                <a:latin typeface="+mj-lt"/>
                <a:cs typeface="Times New Roman" panose="02020603050405020304" pitchFamily="18" charset="0"/>
              </a:rPr>
              <a:t> ta </a:t>
            </a:r>
            <a:r>
              <a:rPr lang="en-US" altLang="en-US" sz="5400" b="0" dirty="0" err="1">
                <a:solidFill>
                  <a:schemeClr val="bg1"/>
                </a:solidFill>
                <a:effectLst/>
                <a:latin typeface="+mj-lt"/>
                <a:cs typeface="Times New Roman" panose="02020603050405020304" pitchFamily="18" charset="0"/>
              </a:rPr>
              <a:t>mãi</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tựa</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phương</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đông</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cách</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xa</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phương</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đoài</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Như</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người</a:t>
            </a:r>
            <a:r>
              <a:rPr lang="en-US" altLang="en-US" sz="5400" b="0" dirty="0">
                <a:solidFill>
                  <a:schemeClr val="bg1"/>
                </a:solidFill>
                <a:effectLst/>
                <a:latin typeface="+mj-lt"/>
                <a:cs typeface="Times New Roman" panose="02020603050405020304" pitchFamily="18" charset="0"/>
              </a:rPr>
              <a:t> cha </a:t>
            </a:r>
            <a:r>
              <a:rPr lang="en-US" altLang="en-US" sz="5400" b="0" dirty="0" err="1">
                <a:solidFill>
                  <a:schemeClr val="bg1"/>
                </a:solidFill>
                <a:effectLst/>
                <a:latin typeface="+mj-lt"/>
                <a:cs typeface="Times New Roman" panose="02020603050405020304" pitchFamily="18" charset="0"/>
              </a:rPr>
              <a:t>luôn</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hết</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tình</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thương</a:t>
            </a:r>
            <a:r>
              <a:rPr lang="en-US" altLang="en-US" sz="5400" b="0" dirty="0">
                <a:solidFill>
                  <a:schemeClr val="bg1"/>
                </a:solidFill>
                <a:effectLst/>
                <a:latin typeface="+mj-lt"/>
                <a:cs typeface="Times New Roman" panose="02020603050405020304" pitchFamily="18" charset="0"/>
              </a:rPr>
              <a:t> con </a:t>
            </a:r>
            <a:r>
              <a:rPr lang="en-US" altLang="en-US" sz="5400" b="0" dirty="0" err="1">
                <a:solidFill>
                  <a:schemeClr val="bg1"/>
                </a:solidFill>
                <a:effectLst/>
                <a:latin typeface="+mj-lt"/>
                <a:cs typeface="Times New Roman" panose="02020603050405020304" pitchFamily="18" charset="0"/>
              </a:rPr>
              <a:t>cái</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Ngài</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chạnh</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thương</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kẻ</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suy</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tôn</a:t>
            </a:r>
            <a:r>
              <a:rPr lang="en-US" altLang="en-US" sz="5400" b="0" dirty="0">
                <a:solidFill>
                  <a:schemeClr val="bg1"/>
                </a:solidFill>
                <a:effectLst/>
                <a:latin typeface="+mj-lt"/>
                <a:cs typeface="Times New Roman" panose="02020603050405020304" pitchFamily="18" charset="0"/>
              </a:rPr>
              <a:t> </a:t>
            </a:r>
            <a:r>
              <a:rPr lang="en-US" altLang="en-US" sz="5400" b="0" dirty="0" err="1">
                <a:solidFill>
                  <a:schemeClr val="bg1"/>
                </a:solidFill>
                <a:effectLst/>
                <a:latin typeface="+mj-lt"/>
                <a:cs typeface="Times New Roman" panose="02020603050405020304" pitchFamily="18" charset="0"/>
              </a:rPr>
              <a:t>Ngài</a:t>
            </a:r>
            <a:r>
              <a:rPr lang="en-US" altLang="en-US" sz="5400" b="0" dirty="0" smtClean="0">
                <a:solidFill>
                  <a:schemeClr val="bg1"/>
                </a:solidFill>
                <a:effectLst/>
                <a:latin typeface="+mj-lt"/>
                <a:cs typeface="Times New Roman" panose="02020603050405020304" pitchFamily="18" charset="0"/>
              </a:rPr>
              <a:t>.</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6332181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a:solidFill>
                  <a:srgbClr val="FFFF00"/>
                </a:solidFill>
                <a:effectLst/>
                <a:latin typeface="+mj-lt"/>
                <a:cs typeface="Times New Roman" pitchFamily="18" charset="0"/>
              </a:rPr>
              <a:t>Đk</a:t>
            </a:r>
            <a:r>
              <a:rPr lang="en-US" sz="8000" b="0" u="sng" dirty="0">
                <a:solidFill>
                  <a:srgbClr val="FFFF00"/>
                </a:solidFill>
                <a:effectLst/>
                <a:latin typeface="+mj-lt"/>
                <a:cs typeface="Times New Roman" pitchFamily="18" charset="0"/>
              </a:rPr>
              <a:t>:</a:t>
            </a:r>
            <a:r>
              <a:rPr lang="en-US" sz="8000" b="0" dirty="0">
                <a:solidFill>
                  <a:schemeClr val="bg1"/>
                </a:solidFill>
                <a:effectLst/>
                <a:latin typeface="+mj-lt"/>
                <a:cs typeface="Times New Roman" pitchFamily="18" charset="0"/>
              </a:rPr>
              <a:t> </a:t>
            </a:r>
            <a:r>
              <a:rPr lang="en-US" altLang="en-US" sz="9600" b="0" dirty="0" err="1">
                <a:solidFill>
                  <a:schemeClr val="bg1"/>
                </a:solidFill>
                <a:effectLst/>
                <a:latin typeface="+mj-lt"/>
                <a:cs typeface="Times New Roman" panose="02020603050405020304" pitchFamily="18" charset="0"/>
              </a:rPr>
              <a:t>Chúa</a:t>
            </a:r>
            <a:r>
              <a:rPr lang="en-US" altLang="en-US" sz="9600" b="0" dirty="0">
                <a:solidFill>
                  <a:schemeClr val="bg1"/>
                </a:solidFill>
                <a:effectLst/>
                <a:latin typeface="+mj-lt"/>
                <a:cs typeface="Times New Roman" panose="02020603050405020304" pitchFamily="18" charset="0"/>
              </a:rPr>
              <a:t> </a:t>
            </a:r>
            <a:r>
              <a:rPr lang="en-US" altLang="en-US" sz="9600" b="0" dirty="0" err="1">
                <a:solidFill>
                  <a:schemeClr val="bg1"/>
                </a:solidFill>
                <a:effectLst/>
                <a:latin typeface="+mj-lt"/>
                <a:cs typeface="Times New Roman" panose="02020603050405020304" pitchFamily="18" charset="0"/>
              </a:rPr>
              <a:t>là</a:t>
            </a:r>
            <a:r>
              <a:rPr lang="en-US" altLang="en-US" sz="9600" b="0" dirty="0">
                <a:solidFill>
                  <a:schemeClr val="bg1"/>
                </a:solidFill>
                <a:effectLst/>
                <a:latin typeface="+mj-lt"/>
                <a:cs typeface="Times New Roman" panose="02020603050405020304" pitchFamily="18" charset="0"/>
              </a:rPr>
              <a:t> </a:t>
            </a:r>
            <a:r>
              <a:rPr lang="en-US" altLang="en-US" sz="9600" b="0" dirty="0" err="1">
                <a:solidFill>
                  <a:schemeClr val="bg1"/>
                </a:solidFill>
                <a:effectLst/>
                <a:latin typeface="+mj-lt"/>
                <a:cs typeface="Times New Roman" panose="02020603050405020304" pitchFamily="18" charset="0"/>
              </a:rPr>
              <a:t>Đấng</a:t>
            </a:r>
            <a:r>
              <a:rPr lang="en-US" altLang="en-US" sz="9600" b="0" dirty="0">
                <a:solidFill>
                  <a:schemeClr val="bg1"/>
                </a:solidFill>
                <a:effectLst/>
                <a:latin typeface="+mj-lt"/>
                <a:cs typeface="Times New Roman" panose="02020603050405020304" pitchFamily="18" charset="0"/>
              </a:rPr>
              <a:t> </a:t>
            </a:r>
            <a:r>
              <a:rPr lang="en-US" altLang="en-US" sz="9600" b="0" dirty="0" err="1">
                <a:solidFill>
                  <a:schemeClr val="bg1"/>
                </a:solidFill>
                <a:effectLst/>
                <a:latin typeface="+mj-lt"/>
                <a:cs typeface="Times New Roman" panose="02020603050405020304" pitchFamily="18" charset="0"/>
              </a:rPr>
              <a:t>từ</a:t>
            </a:r>
            <a:r>
              <a:rPr lang="en-US" altLang="en-US" sz="9600" b="0" dirty="0">
                <a:solidFill>
                  <a:schemeClr val="bg1"/>
                </a:solidFill>
                <a:effectLst/>
                <a:latin typeface="+mj-lt"/>
                <a:cs typeface="Times New Roman" panose="02020603050405020304" pitchFamily="18" charset="0"/>
              </a:rPr>
              <a:t> bi </a:t>
            </a:r>
            <a:r>
              <a:rPr lang="en-US" altLang="en-US" sz="9600" b="0" dirty="0" err="1">
                <a:solidFill>
                  <a:schemeClr val="bg1"/>
                </a:solidFill>
                <a:effectLst/>
                <a:latin typeface="+mj-lt"/>
                <a:cs typeface="Times New Roman" panose="02020603050405020304" pitchFamily="18" charset="0"/>
              </a:rPr>
              <a:t>nhân</a:t>
            </a:r>
            <a:r>
              <a:rPr lang="en-US" altLang="en-US" sz="9600" b="0" dirty="0">
                <a:solidFill>
                  <a:schemeClr val="bg1"/>
                </a:solidFill>
                <a:effectLst/>
                <a:latin typeface="+mj-lt"/>
                <a:cs typeface="Times New Roman" panose="02020603050405020304" pitchFamily="18" charset="0"/>
              </a:rPr>
              <a:t> </a:t>
            </a:r>
            <a:r>
              <a:rPr lang="en-US" altLang="en-US" sz="9600" b="0" dirty="0" err="1">
                <a:solidFill>
                  <a:schemeClr val="bg1"/>
                </a:solidFill>
                <a:effectLst/>
                <a:latin typeface="+mj-lt"/>
                <a:cs typeface="Times New Roman" panose="02020603050405020304" pitchFamily="18" charset="0"/>
              </a:rPr>
              <a:t>hậu</a:t>
            </a:r>
            <a:r>
              <a:rPr lang="en-US" altLang="en-US" sz="9600" b="0" dirty="0">
                <a:solidFill>
                  <a:schemeClr val="bg1"/>
                </a:solidFill>
                <a:effectLst/>
                <a:latin typeface="+mj-lt"/>
                <a:cs typeface="Times New Roman" panose="02020603050405020304" pitchFamily="18" charset="0"/>
              </a:rPr>
              <a:t>.</a:t>
            </a:r>
            <a:br>
              <a:rPr lang="en-US" altLang="en-US" sz="9600" b="0" dirty="0">
                <a:solidFill>
                  <a:schemeClr val="bg1"/>
                </a:solidFill>
                <a:effectLst/>
                <a:latin typeface="+mj-lt"/>
                <a:cs typeface="Times New Roman" panose="02020603050405020304" pitchFamily="18" charset="0"/>
              </a:rPr>
            </a:b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60738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lstStyle/>
          <a:p>
            <a:pPr algn="just"/>
            <a:endParaRPr lang="en-US"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0" y="209550"/>
            <a:ext cx="9144000" cy="3046988"/>
          </a:xfrm>
          <a:prstGeom prst="rect">
            <a:avLst/>
          </a:prstGeom>
        </p:spPr>
        <p:txBody>
          <a:bodyPr wrap="square">
            <a:spAutoFit/>
          </a:bodyPr>
          <a:lstStyle/>
          <a:p>
            <a:r>
              <a:rPr lang="vi-VN" sz="3200" u="sng" dirty="0">
                <a:solidFill>
                  <a:srgbClr val="FFFF00"/>
                </a:solidFill>
              </a:rPr>
              <a:t>Bài đọc </a:t>
            </a:r>
            <a:r>
              <a:rPr lang="vi-VN" sz="3200" u="sng" dirty="0" smtClean="0">
                <a:solidFill>
                  <a:srgbClr val="FFFF00"/>
                </a:solidFill>
              </a:rPr>
              <a:t>2</a:t>
            </a:r>
            <a:endParaRPr lang="vi-VN" sz="3200" u="sng" dirty="0">
              <a:solidFill>
                <a:srgbClr val="FFFF00"/>
              </a:solidFill>
            </a:endParaRPr>
          </a:p>
          <a:p>
            <a:r>
              <a:rPr lang="vi-VN" sz="3200" i="1" dirty="0">
                <a:solidFill>
                  <a:prstClr val="white"/>
                </a:solidFill>
              </a:rPr>
              <a:t>Như chúng ta đã mang hình ảnh người bởi đất mà ra, thì chúng ta cũng sẽ được mang hình ảnh Đấng từ trời mà đến</a:t>
            </a:r>
            <a:r>
              <a:rPr lang="vi-VN" sz="3200" i="1" dirty="0" smtClean="0">
                <a:solidFill>
                  <a:prstClr val="white"/>
                </a:solidFill>
              </a:rPr>
              <a:t>.</a:t>
            </a:r>
            <a:endParaRPr lang="vi-VN" sz="3200" i="1" dirty="0">
              <a:solidFill>
                <a:prstClr val="white"/>
              </a:solidFill>
            </a:endParaRPr>
          </a:p>
          <a:p>
            <a:r>
              <a:rPr lang="vi-VN" sz="3200" dirty="0">
                <a:solidFill>
                  <a:srgbClr val="FFFF00"/>
                </a:solidFill>
              </a:rPr>
              <a:t>Bài trích thư thứ nhất của thánh Phao-lô tông đồ gửi tín hữu Cô-rin-tô.</a:t>
            </a:r>
          </a:p>
        </p:txBody>
      </p:sp>
    </p:spTree>
    <p:extLst>
      <p:ext uri="{BB962C8B-B14F-4D97-AF65-F5344CB8AC3E}">
        <p14:creationId xmlns:p14="http://schemas.microsoft.com/office/powerpoint/2010/main" val="22550722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729711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latin typeface="+mj-lt"/>
                <a:cs typeface="Times New Roman" pitchFamily="18" charset="0"/>
              </a:rPr>
              <a:t>Alleluia-alleluia:</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Chúa</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nói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Thầy</a:t>
            </a:r>
            <a:r>
              <a:rPr lang="en-US" sz="5400" b="0" dirty="0">
                <a:solidFill>
                  <a:schemeClr val="bg1"/>
                </a:solidFill>
                <a:effectLst/>
                <a:latin typeface="+mj-lt"/>
                <a:cs typeface="Times New Roman" pitchFamily="18" charset="0"/>
              </a:rPr>
              <a:t> ban </a:t>
            </a:r>
            <a:r>
              <a:rPr lang="en-US" sz="5400" b="0" dirty="0" err="1">
                <a:solidFill>
                  <a:schemeClr val="bg1"/>
                </a:solidFill>
                <a:effectLst/>
                <a:latin typeface="+mj-lt"/>
                <a:cs typeface="Times New Roman" pitchFamily="18" charset="0"/>
              </a:rPr>
              <a:t>cho</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các</a:t>
            </a:r>
            <a:r>
              <a:rPr lang="en-US" sz="5400" b="0" dirty="0">
                <a:solidFill>
                  <a:schemeClr val="bg1"/>
                </a:solidFill>
                <a:effectLst/>
                <a:latin typeface="+mj-lt"/>
                <a:cs typeface="Times New Roman" pitchFamily="18" charset="0"/>
              </a:rPr>
              <a:t> con </a:t>
            </a:r>
            <a:r>
              <a:rPr lang="en-US" sz="5400" b="0" dirty="0" err="1">
                <a:solidFill>
                  <a:schemeClr val="bg1"/>
                </a:solidFill>
                <a:effectLst/>
                <a:latin typeface="+mj-lt"/>
                <a:cs typeface="Times New Roman" pitchFamily="18" charset="0"/>
              </a:rPr>
              <a:t>một</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điều</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răn</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mới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là</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các</a:t>
            </a:r>
            <a:r>
              <a:rPr lang="en-US" sz="5400" b="0" dirty="0">
                <a:solidFill>
                  <a:schemeClr val="bg1"/>
                </a:solidFill>
                <a:effectLst/>
                <a:latin typeface="+mj-lt"/>
                <a:cs typeface="Times New Roman" pitchFamily="18" charset="0"/>
              </a:rPr>
              <a:t> con </a:t>
            </a:r>
            <a:r>
              <a:rPr lang="en-US" sz="5400" b="0" dirty="0" err="1">
                <a:solidFill>
                  <a:schemeClr val="bg1"/>
                </a:solidFill>
                <a:effectLst/>
                <a:latin typeface="+mj-lt"/>
                <a:cs typeface="Times New Roman" pitchFamily="18" charset="0"/>
              </a:rPr>
              <a:t>hãy</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yêu</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th</a:t>
            </a:r>
            <a:r>
              <a:rPr lang="vi-VN" sz="5400" b="0" dirty="0">
                <a:solidFill>
                  <a:schemeClr val="bg1"/>
                </a:solidFill>
                <a:effectLst/>
                <a:latin typeface="+mj-lt"/>
                <a:cs typeface="Times New Roman" pitchFamily="18" charset="0"/>
              </a:rPr>
              <a:t>ư</a:t>
            </a:r>
            <a:r>
              <a:rPr lang="en-US" sz="5400" b="0" dirty="0" err="1">
                <a:solidFill>
                  <a:schemeClr val="bg1"/>
                </a:solidFill>
                <a:effectLst/>
                <a:latin typeface="+mj-lt"/>
                <a:cs typeface="Times New Roman" pitchFamily="18" charset="0"/>
              </a:rPr>
              <a:t>ơng</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nhau</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như</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Thầy</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yêu</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th</a:t>
            </a:r>
            <a:r>
              <a:rPr lang="vi-VN" sz="5400" b="0" dirty="0">
                <a:solidFill>
                  <a:schemeClr val="bg1"/>
                </a:solidFill>
                <a:effectLst/>
                <a:latin typeface="+mj-lt"/>
                <a:cs typeface="Times New Roman" pitchFamily="18" charset="0"/>
              </a:rPr>
              <a:t>ư</a:t>
            </a:r>
            <a:r>
              <a:rPr lang="en-US" sz="5400" b="0" dirty="0" err="1">
                <a:solidFill>
                  <a:schemeClr val="bg1"/>
                </a:solidFill>
                <a:effectLst/>
                <a:latin typeface="+mj-lt"/>
                <a:cs typeface="Times New Roman" pitchFamily="18" charset="0"/>
              </a:rPr>
              <a:t>ơng</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các</a:t>
            </a:r>
            <a:r>
              <a:rPr lang="en-US" sz="5400" b="0" dirty="0">
                <a:solidFill>
                  <a:schemeClr val="bg1"/>
                </a:solidFill>
                <a:effectLst/>
                <a:latin typeface="+mj-lt"/>
                <a:cs typeface="Times New Roman" pitchFamily="18" charset="0"/>
              </a:rPr>
              <a:t> con. 	</a:t>
            </a:r>
            <a:r>
              <a:rPr lang="en-US" sz="5400" b="0" u="sng" dirty="0" smtClean="0">
                <a:solidFill>
                  <a:srgbClr val="FFFF00"/>
                </a:solidFill>
                <a:effectLst/>
                <a:latin typeface="+mj-lt"/>
                <a:cs typeface="Times New Roman" pitchFamily="18" charset="0"/>
              </a:rPr>
              <a:t>Alleluia</a:t>
            </a:r>
            <a:r>
              <a:rPr lang="en-US" sz="5400" b="0" u="sng" dirty="0">
                <a:solidFill>
                  <a:srgbClr val="FFFF00"/>
                </a:solidFill>
                <a:effectLst/>
                <a:latin typeface="+mj-lt"/>
                <a:cs typeface="Times New Roman" pitchFamily="18" charset="0"/>
              </a:rPr>
              <a:t>.</a:t>
            </a:r>
          </a:p>
        </p:txBody>
      </p:sp>
    </p:spTree>
    <p:extLst>
      <p:ext uri="{BB962C8B-B14F-4D97-AF65-F5344CB8AC3E}">
        <p14:creationId xmlns:p14="http://schemas.microsoft.com/office/powerpoint/2010/main" val="27154289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729711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4800" b="0" dirty="0" err="1" smtClean="0">
                <a:solidFill>
                  <a:schemeClr val="bg1"/>
                </a:solidFill>
                <a:effectLst/>
                <a:latin typeface="+mj-lt"/>
                <a:cs typeface="Times New Roman" pitchFamily="18" charset="0"/>
              </a:rPr>
              <a:t>Cây</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Viết</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Chì</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Nhỏ</a:t>
            </a:r>
            <a:endParaRPr lang="en-US" sz="4800" b="0"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52244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81779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4800" b="0" dirty="0" err="1" smtClean="0">
                <a:solidFill>
                  <a:schemeClr val="bg1"/>
                </a:solidFill>
                <a:effectLst/>
                <a:latin typeface="+mj-lt"/>
                <a:cs typeface="Times New Roman" pitchFamily="18" charset="0"/>
              </a:rPr>
              <a:t>Cây</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Viết</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Chì</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Nhỏ</a:t>
            </a:r>
            <a:endParaRPr lang="en-US" sz="4800" b="0" dirty="0">
              <a:solidFill>
                <a:schemeClr val="bg1"/>
              </a:solidFill>
              <a:effectLst/>
              <a:latin typeface="+mj-lt"/>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390321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i="1"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146192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49900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19843421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763917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26901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5493306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096712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967768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402783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532652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600" b="0" dirty="0">
                <a:solidFill>
                  <a:srgbClr val="FFFF00"/>
                </a:solidFill>
                <a:effectLst/>
                <a:latin typeface="+mj-lt"/>
                <a:cs typeface="Times New Roman" pitchFamily="18" charset="0"/>
              </a:rPr>
              <a:t>Ca </a:t>
            </a:r>
            <a:r>
              <a:rPr lang="en-US" sz="6600" b="0" dirty="0" err="1">
                <a:solidFill>
                  <a:srgbClr val="FFFF00"/>
                </a:solidFill>
                <a:effectLst/>
                <a:latin typeface="+mj-lt"/>
                <a:cs typeface="Times New Roman" pitchFamily="18" charset="0"/>
              </a:rPr>
              <a:t>Nhập</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Lễ</a:t>
            </a:r>
            <a:r>
              <a:rPr lang="en-US" sz="6600" b="0" dirty="0">
                <a:solidFill>
                  <a:srgbClr val="FFFF00"/>
                </a:solidFill>
                <a:effectLst/>
                <a:latin typeface="+mj-lt"/>
                <a:cs typeface="Times New Roman" pitchFamily="18" charset="0"/>
              </a:rPr>
              <a:t/>
            </a:r>
            <a:br>
              <a:rPr lang="en-US" sz="6600" b="0" dirty="0">
                <a:solidFill>
                  <a:srgbClr val="FFFF00"/>
                </a:solidFill>
                <a:effectLst/>
                <a:latin typeface="+mj-lt"/>
                <a:cs typeface="Times New Roman" pitchFamily="18" charset="0"/>
              </a:rPr>
            </a:br>
            <a:r>
              <a:rPr lang="en-US" sz="6600" b="0" dirty="0" err="1">
                <a:solidFill>
                  <a:srgbClr val="FFFF00"/>
                </a:solidFill>
                <a:effectLst/>
                <a:latin typeface="+mj-lt"/>
                <a:cs typeface="Times New Roman" pitchFamily="18" charset="0"/>
              </a:rPr>
              <a:t>Tiến</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Vào</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Thánh</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Cung</a:t>
            </a:r>
            <a:r>
              <a:rPr lang="en-US" sz="6600" b="0" dirty="0">
                <a:solidFill>
                  <a:schemeClr val="bg1"/>
                </a:solidFill>
                <a:effectLst/>
                <a:latin typeface="+mj-lt"/>
                <a:cs typeface="Times New Roman" pitchFamily="18" charset="0"/>
              </a:rPr>
              <a:t/>
            </a:r>
            <a:br>
              <a:rPr lang="en-US" sz="6600" b="0" dirty="0">
                <a:solidFill>
                  <a:schemeClr val="bg1"/>
                </a:solidFill>
                <a:effectLst/>
                <a:latin typeface="+mj-lt"/>
                <a:cs typeface="Times New Roman" pitchFamily="18" charset="0"/>
              </a:rPr>
            </a:br>
            <a:r>
              <a:rPr lang="en-US" b="0" i="1" dirty="0" err="1">
                <a:solidFill>
                  <a:schemeClr val="bg1"/>
                </a:solidFill>
                <a:effectLst/>
                <a:latin typeface="+mj-lt"/>
                <a:cs typeface="Times New Roman" pitchFamily="18" charset="0"/>
              </a:rPr>
              <a:t>Phanxico</a:t>
            </a:r>
            <a:endParaRPr lang="vi-VN" sz="66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7200" b="0" dirty="0">
                <a:solidFill>
                  <a:schemeClr val="bg1"/>
                </a:solidFill>
                <a:effectLst/>
                <a:latin typeface="+mj-lt"/>
              </a:rPr>
              <a:t>Tôi tin Hội Thánh duy nhất thánh thiện công giáo và tông truyền.</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829770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u="sng" dirty="0">
                <a:solidFill>
                  <a:srgbClr val="FFFF00"/>
                </a:solidFill>
                <a:effectLst/>
                <a:latin typeface="+mj-lt"/>
                <a:cs typeface="Times New Roman" pitchFamily="18" charset="0"/>
              </a:rPr>
              <a:t>Amen.</a:t>
            </a:r>
            <a:endParaRPr lang="en-US" sz="6600" b="0"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0409564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878596"/>
            <a:ext cx="1828799" cy="326490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399" y="209550"/>
            <a:ext cx="2022605" cy="348615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 y="3774757"/>
            <a:ext cx="2743200" cy="1313307"/>
          </a:xfrm>
          <a:prstGeom prst="rect">
            <a:avLst/>
          </a:prstGeom>
        </p:spPr>
      </p:pic>
      <p:sp>
        <p:nvSpPr>
          <p:cNvPr id="7" name="Rectangle 6"/>
          <p:cNvSpPr/>
          <p:nvPr/>
        </p:nvSpPr>
        <p:spPr>
          <a:xfrm>
            <a:off x="3124200" y="209550"/>
            <a:ext cx="5562600" cy="707886"/>
          </a:xfrm>
          <a:prstGeom prst="rect">
            <a:avLst/>
          </a:prstGeom>
        </p:spPr>
        <p:txBody>
          <a:bodyPr wrap="square">
            <a:spAutoFit/>
          </a:bodyPr>
          <a:lstStyle/>
          <a:p>
            <a:pPr algn="ctr"/>
            <a:r>
              <a:rPr lang="en-US" sz="4000" dirty="0" smtClean="0">
                <a:solidFill>
                  <a:srgbClr val="FFFF00"/>
                </a:solidFill>
              </a:rPr>
              <a:t>LỜI NGUYỆN TÍN HỮU</a:t>
            </a:r>
            <a:endParaRPr lang="en-US" sz="4000" dirty="0">
              <a:solidFill>
                <a:srgbClr val="FFFF00"/>
              </a:solidFill>
            </a:endParaRPr>
          </a:p>
        </p:txBody>
      </p:sp>
      <p:sp>
        <p:nvSpPr>
          <p:cNvPr id="8" name="Rectangle 7"/>
          <p:cNvSpPr/>
          <p:nvPr/>
        </p:nvSpPr>
        <p:spPr>
          <a:xfrm>
            <a:off x="2286000" y="917436"/>
            <a:ext cx="6705600" cy="4031873"/>
          </a:xfrm>
          <a:prstGeom prst="rect">
            <a:avLst/>
          </a:prstGeom>
        </p:spPr>
        <p:txBody>
          <a:bodyPr wrap="square">
            <a:spAutoFit/>
          </a:bodyPr>
          <a:lstStyle/>
          <a:p>
            <a:pPr algn="just"/>
            <a:r>
              <a:rPr lang="en-US" sz="3200" dirty="0" err="1" smtClean="0">
                <a:solidFill>
                  <a:prstClr val="white"/>
                </a:solidFill>
              </a:rPr>
              <a:t>Anh</a:t>
            </a:r>
            <a:r>
              <a:rPr lang="en-US" sz="3200" dirty="0" smtClean="0">
                <a:solidFill>
                  <a:prstClr val="white"/>
                </a:solidFill>
              </a:rPr>
              <a:t> </a:t>
            </a:r>
            <a:r>
              <a:rPr lang="en-US" sz="3200" dirty="0" err="1" smtClean="0">
                <a:solidFill>
                  <a:prstClr val="white"/>
                </a:solidFill>
              </a:rPr>
              <a:t>chị</a:t>
            </a:r>
            <a:r>
              <a:rPr lang="en-US" sz="3200" dirty="0" smtClean="0">
                <a:solidFill>
                  <a:prstClr val="white"/>
                </a:solidFill>
              </a:rPr>
              <a:t> </a:t>
            </a:r>
            <a:r>
              <a:rPr lang="en-US" sz="3200" dirty="0" err="1" smtClean="0">
                <a:solidFill>
                  <a:prstClr val="white"/>
                </a:solidFill>
              </a:rPr>
              <a:t>em</a:t>
            </a:r>
            <a:r>
              <a:rPr lang="en-US" sz="3200" dirty="0" smtClean="0">
                <a:solidFill>
                  <a:prstClr val="white"/>
                </a:solidFill>
              </a:rPr>
              <a:t> </a:t>
            </a:r>
            <a:r>
              <a:rPr lang="en-US" sz="3200" dirty="0" err="1" smtClean="0">
                <a:solidFill>
                  <a:prstClr val="white"/>
                </a:solidFill>
              </a:rPr>
              <a:t>thân</a:t>
            </a:r>
            <a:r>
              <a:rPr lang="en-US" sz="3200" dirty="0" smtClean="0">
                <a:solidFill>
                  <a:prstClr val="white"/>
                </a:solidFill>
              </a:rPr>
              <a:t> </a:t>
            </a:r>
            <a:r>
              <a:rPr lang="en-US" sz="3200" dirty="0" err="1" smtClean="0">
                <a:solidFill>
                  <a:prstClr val="white"/>
                </a:solidFill>
              </a:rPr>
              <a:t>mến</a:t>
            </a:r>
            <a:r>
              <a:rPr lang="en-US" sz="3200" dirty="0" smtClean="0">
                <a:solidFill>
                  <a:prstClr val="white"/>
                </a:solidFill>
              </a:rPr>
              <a:t>, </a:t>
            </a:r>
            <a:r>
              <a:rPr lang="en-US" sz="3200" dirty="0" err="1" smtClean="0">
                <a:solidFill>
                  <a:prstClr val="white"/>
                </a:solidFill>
              </a:rPr>
              <a:t>Thiên</a:t>
            </a:r>
            <a:r>
              <a:rPr lang="en-US" sz="3200" dirty="0" smtClean="0">
                <a:solidFill>
                  <a:prstClr val="white"/>
                </a:solidFill>
              </a:rPr>
              <a:t> </a:t>
            </a:r>
            <a:r>
              <a:rPr lang="en-US" sz="3200" dirty="0" err="1" smtClean="0">
                <a:solidFill>
                  <a:prstClr val="white"/>
                </a:solidFill>
              </a:rPr>
              <a:t>Chúa</a:t>
            </a:r>
            <a:r>
              <a:rPr lang="en-US" sz="3200" dirty="0" smtClean="0">
                <a:solidFill>
                  <a:prstClr val="white"/>
                </a:solidFill>
              </a:rPr>
              <a:t> </a:t>
            </a:r>
            <a:r>
              <a:rPr lang="en-US" sz="3200" dirty="0" err="1" smtClean="0">
                <a:solidFill>
                  <a:prstClr val="white"/>
                </a:solidFill>
              </a:rPr>
              <a:t>là</a:t>
            </a:r>
            <a:r>
              <a:rPr lang="en-US" sz="3200" dirty="0" smtClean="0">
                <a:solidFill>
                  <a:prstClr val="white"/>
                </a:solidFill>
              </a:rPr>
              <a:t> </a:t>
            </a:r>
            <a:r>
              <a:rPr lang="en-US" sz="3200" dirty="0" err="1" smtClean="0">
                <a:solidFill>
                  <a:prstClr val="white"/>
                </a:solidFill>
              </a:rPr>
              <a:t>đấng</a:t>
            </a:r>
            <a:r>
              <a:rPr lang="en-US" sz="3200" dirty="0" smtClean="0">
                <a:solidFill>
                  <a:prstClr val="white"/>
                </a:solidFill>
              </a:rPr>
              <a:t> </a:t>
            </a:r>
            <a:r>
              <a:rPr lang="en-US" sz="3200" dirty="0" err="1" smtClean="0">
                <a:solidFill>
                  <a:prstClr val="white"/>
                </a:solidFill>
              </a:rPr>
              <a:t>từ</a:t>
            </a:r>
            <a:r>
              <a:rPr lang="en-US" sz="3200" dirty="0" smtClean="0">
                <a:solidFill>
                  <a:prstClr val="white"/>
                </a:solidFill>
              </a:rPr>
              <a:t> bi </a:t>
            </a:r>
            <a:r>
              <a:rPr lang="en-US" sz="3200" dirty="0" err="1" smtClean="0">
                <a:solidFill>
                  <a:prstClr val="white"/>
                </a:solidFill>
              </a:rPr>
              <a:t>nhân</a:t>
            </a:r>
            <a:r>
              <a:rPr lang="en-US" sz="3200" dirty="0" smtClean="0">
                <a:solidFill>
                  <a:prstClr val="white"/>
                </a:solidFill>
              </a:rPr>
              <a:t> </a:t>
            </a:r>
            <a:r>
              <a:rPr lang="en-US" sz="3200" dirty="0" err="1" smtClean="0">
                <a:solidFill>
                  <a:prstClr val="white"/>
                </a:solidFill>
              </a:rPr>
              <a:t>hậu</a:t>
            </a:r>
            <a:r>
              <a:rPr lang="en-US" sz="3200" dirty="0" smtClean="0">
                <a:solidFill>
                  <a:prstClr val="white"/>
                </a:solidFill>
              </a:rPr>
              <a:t>. </a:t>
            </a:r>
            <a:r>
              <a:rPr lang="en-US" sz="3200" dirty="0" err="1" smtClean="0">
                <a:solidFill>
                  <a:prstClr val="white"/>
                </a:solidFill>
              </a:rPr>
              <a:t>Người</a:t>
            </a:r>
            <a:r>
              <a:rPr lang="en-US" sz="3200" dirty="0" smtClean="0">
                <a:solidFill>
                  <a:prstClr val="white"/>
                </a:solidFill>
              </a:rPr>
              <a:t> </a:t>
            </a:r>
            <a:r>
              <a:rPr lang="en-US" sz="3200" dirty="0" err="1" smtClean="0">
                <a:solidFill>
                  <a:prstClr val="white"/>
                </a:solidFill>
              </a:rPr>
              <a:t>làm</a:t>
            </a:r>
            <a:r>
              <a:rPr lang="en-US" sz="3200" dirty="0" smtClean="0">
                <a:solidFill>
                  <a:prstClr val="white"/>
                </a:solidFill>
              </a:rPr>
              <a:t> </a:t>
            </a:r>
            <a:r>
              <a:rPr lang="en-US" sz="3200" dirty="0" err="1" smtClean="0">
                <a:solidFill>
                  <a:prstClr val="white"/>
                </a:solidFill>
              </a:rPr>
              <a:t>cho</a:t>
            </a:r>
            <a:r>
              <a:rPr lang="en-US" sz="3200" dirty="0" smtClean="0">
                <a:solidFill>
                  <a:prstClr val="white"/>
                </a:solidFill>
              </a:rPr>
              <a:t> </a:t>
            </a:r>
            <a:r>
              <a:rPr lang="en-US" sz="3200" dirty="0" err="1" smtClean="0">
                <a:solidFill>
                  <a:prstClr val="white"/>
                </a:solidFill>
              </a:rPr>
              <a:t>mặt</a:t>
            </a:r>
            <a:r>
              <a:rPr lang="en-US" sz="3200" dirty="0" smtClean="0">
                <a:solidFill>
                  <a:prstClr val="white"/>
                </a:solidFill>
              </a:rPr>
              <a:t> </a:t>
            </a:r>
            <a:r>
              <a:rPr lang="en-US" sz="3200" dirty="0" err="1" smtClean="0">
                <a:solidFill>
                  <a:prstClr val="white"/>
                </a:solidFill>
              </a:rPr>
              <a:t>trời</a:t>
            </a:r>
            <a:r>
              <a:rPr lang="en-US" sz="3200" dirty="0" smtClean="0">
                <a:solidFill>
                  <a:prstClr val="white"/>
                </a:solidFill>
              </a:rPr>
              <a:t> </a:t>
            </a:r>
            <a:r>
              <a:rPr lang="en-US" sz="3200" dirty="0" err="1" smtClean="0">
                <a:solidFill>
                  <a:prstClr val="white"/>
                </a:solidFill>
              </a:rPr>
              <a:t>mọc</a:t>
            </a:r>
            <a:r>
              <a:rPr lang="en-US" sz="3200" dirty="0" smtClean="0">
                <a:solidFill>
                  <a:prstClr val="white"/>
                </a:solidFill>
              </a:rPr>
              <a:t> </a:t>
            </a:r>
            <a:r>
              <a:rPr lang="en-US" sz="3200" dirty="0" err="1" smtClean="0">
                <a:solidFill>
                  <a:prstClr val="white"/>
                </a:solidFill>
              </a:rPr>
              <a:t>lên</a:t>
            </a:r>
            <a:r>
              <a:rPr lang="en-US" sz="3200" dirty="0" smtClean="0">
                <a:solidFill>
                  <a:prstClr val="white"/>
                </a:solidFill>
              </a:rPr>
              <a:t> </a:t>
            </a:r>
            <a:r>
              <a:rPr lang="en-US" sz="3200" dirty="0" err="1" smtClean="0">
                <a:solidFill>
                  <a:prstClr val="white"/>
                </a:solidFill>
              </a:rPr>
              <a:t>trên</a:t>
            </a:r>
            <a:r>
              <a:rPr lang="en-US" sz="3200" dirty="0" smtClean="0">
                <a:solidFill>
                  <a:prstClr val="white"/>
                </a:solidFill>
              </a:rPr>
              <a:t> </a:t>
            </a:r>
            <a:r>
              <a:rPr lang="en-US" sz="3200" dirty="0" err="1" smtClean="0">
                <a:solidFill>
                  <a:prstClr val="white"/>
                </a:solidFill>
              </a:rPr>
              <a:t>kẻ</a:t>
            </a:r>
            <a:r>
              <a:rPr lang="en-US" sz="3200" dirty="0" smtClean="0">
                <a:solidFill>
                  <a:prstClr val="white"/>
                </a:solidFill>
              </a:rPr>
              <a:t> </a:t>
            </a:r>
            <a:r>
              <a:rPr lang="en-US" sz="3200" dirty="0" err="1" smtClean="0">
                <a:solidFill>
                  <a:prstClr val="white"/>
                </a:solidFill>
              </a:rPr>
              <a:t>xấu</a:t>
            </a:r>
            <a:r>
              <a:rPr lang="en-US" sz="3200" dirty="0" smtClean="0">
                <a:solidFill>
                  <a:prstClr val="white"/>
                </a:solidFill>
              </a:rPr>
              <a:t> </a:t>
            </a:r>
            <a:r>
              <a:rPr lang="en-US" sz="3200" dirty="0" err="1" smtClean="0">
                <a:solidFill>
                  <a:prstClr val="white"/>
                </a:solidFill>
              </a:rPr>
              <a:t>cũng</a:t>
            </a:r>
            <a:r>
              <a:rPr lang="en-US" sz="3200" dirty="0" smtClean="0">
                <a:solidFill>
                  <a:prstClr val="white"/>
                </a:solidFill>
              </a:rPr>
              <a:t> </a:t>
            </a:r>
            <a:r>
              <a:rPr lang="en-US" sz="3200" dirty="0" err="1" smtClean="0">
                <a:solidFill>
                  <a:prstClr val="white"/>
                </a:solidFill>
              </a:rPr>
              <a:t>như</a:t>
            </a:r>
            <a:r>
              <a:rPr lang="en-US" sz="3200" dirty="0" smtClean="0">
                <a:solidFill>
                  <a:prstClr val="white"/>
                </a:solidFill>
              </a:rPr>
              <a:t> </a:t>
            </a:r>
            <a:r>
              <a:rPr lang="en-US" sz="3200" dirty="0" err="1" smtClean="0">
                <a:solidFill>
                  <a:prstClr val="white"/>
                </a:solidFill>
              </a:rPr>
              <a:t>người</a:t>
            </a:r>
            <a:r>
              <a:rPr lang="en-US" sz="3200" dirty="0" smtClean="0">
                <a:solidFill>
                  <a:prstClr val="white"/>
                </a:solidFill>
              </a:rPr>
              <a:t> </a:t>
            </a:r>
            <a:r>
              <a:rPr lang="en-US" sz="3200" dirty="0" err="1" smtClean="0">
                <a:solidFill>
                  <a:prstClr val="white"/>
                </a:solidFill>
              </a:rPr>
              <a:t>tốt</a:t>
            </a:r>
            <a:r>
              <a:rPr lang="en-US" sz="3200" dirty="0" smtClean="0">
                <a:solidFill>
                  <a:prstClr val="white"/>
                </a:solidFill>
              </a:rPr>
              <a:t>, </a:t>
            </a:r>
            <a:r>
              <a:rPr lang="en-US" sz="3200" dirty="0" err="1" smtClean="0">
                <a:solidFill>
                  <a:prstClr val="white"/>
                </a:solidFill>
              </a:rPr>
              <a:t>và</a:t>
            </a:r>
            <a:r>
              <a:rPr lang="en-US" sz="3200" dirty="0" smtClean="0">
                <a:solidFill>
                  <a:prstClr val="white"/>
                </a:solidFill>
              </a:rPr>
              <a:t> </a:t>
            </a:r>
            <a:r>
              <a:rPr lang="en-US" sz="3200" dirty="0" err="1" smtClean="0">
                <a:solidFill>
                  <a:prstClr val="white"/>
                </a:solidFill>
              </a:rPr>
              <a:t>cho</a:t>
            </a:r>
            <a:r>
              <a:rPr lang="en-US" sz="3200" dirty="0" smtClean="0">
                <a:solidFill>
                  <a:prstClr val="white"/>
                </a:solidFill>
              </a:rPr>
              <a:t> </a:t>
            </a:r>
            <a:r>
              <a:rPr lang="en-US" sz="3200" dirty="0" err="1" smtClean="0">
                <a:solidFill>
                  <a:prstClr val="white"/>
                </a:solidFill>
              </a:rPr>
              <a:t>mưa</a:t>
            </a:r>
            <a:r>
              <a:rPr lang="en-US" sz="3200" dirty="0" smtClean="0">
                <a:solidFill>
                  <a:prstClr val="white"/>
                </a:solidFill>
              </a:rPr>
              <a:t> </a:t>
            </a:r>
            <a:r>
              <a:rPr lang="en-US" sz="3200" dirty="0" err="1" smtClean="0">
                <a:solidFill>
                  <a:prstClr val="white"/>
                </a:solidFill>
              </a:rPr>
              <a:t>xuống</a:t>
            </a:r>
            <a:r>
              <a:rPr lang="en-US" sz="3200" dirty="0" smtClean="0">
                <a:solidFill>
                  <a:prstClr val="white"/>
                </a:solidFill>
              </a:rPr>
              <a:t> </a:t>
            </a:r>
            <a:r>
              <a:rPr lang="en-US" sz="3200" dirty="0" err="1" smtClean="0">
                <a:solidFill>
                  <a:prstClr val="white"/>
                </a:solidFill>
              </a:rPr>
              <a:t>trên</a:t>
            </a:r>
            <a:r>
              <a:rPr lang="en-US" sz="3200" dirty="0" smtClean="0">
                <a:solidFill>
                  <a:prstClr val="white"/>
                </a:solidFill>
              </a:rPr>
              <a:t> </a:t>
            </a:r>
            <a:r>
              <a:rPr lang="en-US" sz="3200" dirty="0" err="1" smtClean="0">
                <a:solidFill>
                  <a:prstClr val="white"/>
                </a:solidFill>
              </a:rPr>
              <a:t>kẻ</a:t>
            </a:r>
            <a:r>
              <a:rPr lang="en-US" sz="3200" dirty="0" smtClean="0">
                <a:solidFill>
                  <a:prstClr val="white"/>
                </a:solidFill>
              </a:rPr>
              <a:t> </a:t>
            </a:r>
            <a:r>
              <a:rPr lang="en-US" sz="3200" dirty="0" err="1" smtClean="0">
                <a:solidFill>
                  <a:prstClr val="white"/>
                </a:solidFill>
              </a:rPr>
              <a:t>dữ</a:t>
            </a:r>
            <a:r>
              <a:rPr lang="en-US" sz="3200" dirty="0" smtClean="0">
                <a:solidFill>
                  <a:prstClr val="white"/>
                </a:solidFill>
              </a:rPr>
              <a:t> </a:t>
            </a:r>
            <a:r>
              <a:rPr lang="en-US" sz="3200" dirty="0" err="1" smtClean="0">
                <a:solidFill>
                  <a:prstClr val="white"/>
                </a:solidFill>
              </a:rPr>
              <a:t>cũng</a:t>
            </a:r>
            <a:r>
              <a:rPr lang="en-US" sz="3200" dirty="0" smtClean="0">
                <a:solidFill>
                  <a:prstClr val="white"/>
                </a:solidFill>
              </a:rPr>
              <a:t> </a:t>
            </a:r>
            <a:r>
              <a:rPr lang="en-US" sz="3200" dirty="0" err="1" smtClean="0">
                <a:solidFill>
                  <a:prstClr val="white"/>
                </a:solidFill>
              </a:rPr>
              <a:t>như</a:t>
            </a:r>
            <a:r>
              <a:rPr lang="en-US" sz="3200" dirty="0" smtClean="0">
                <a:solidFill>
                  <a:prstClr val="white"/>
                </a:solidFill>
              </a:rPr>
              <a:t> </a:t>
            </a:r>
            <a:r>
              <a:rPr lang="en-US" sz="3200" dirty="0" err="1" smtClean="0">
                <a:solidFill>
                  <a:prstClr val="white"/>
                </a:solidFill>
              </a:rPr>
              <a:t>người</a:t>
            </a:r>
            <a:r>
              <a:rPr lang="en-US" sz="3200" dirty="0" smtClean="0">
                <a:solidFill>
                  <a:prstClr val="white"/>
                </a:solidFill>
              </a:rPr>
              <a:t> </a:t>
            </a:r>
            <a:r>
              <a:rPr lang="en-US" sz="3200" dirty="0" err="1" smtClean="0">
                <a:solidFill>
                  <a:prstClr val="white"/>
                </a:solidFill>
              </a:rPr>
              <a:t>lành</a:t>
            </a:r>
            <a:r>
              <a:rPr lang="en-US" sz="3200" dirty="0" smtClean="0">
                <a:solidFill>
                  <a:prstClr val="white"/>
                </a:solidFill>
              </a:rPr>
              <a:t>. Tin </a:t>
            </a:r>
            <a:r>
              <a:rPr lang="en-US" sz="3200" dirty="0" err="1" smtClean="0">
                <a:solidFill>
                  <a:prstClr val="white"/>
                </a:solidFill>
              </a:rPr>
              <a:t>tường</a:t>
            </a:r>
            <a:r>
              <a:rPr lang="en-US" sz="3200" dirty="0" smtClean="0">
                <a:solidFill>
                  <a:prstClr val="white"/>
                </a:solidFill>
              </a:rPr>
              <a:t> </a:t>
            </a:r>
            <a:r>
              <a:rPr lang="en-US" sz="3200" dirty="0" err="1" smtClean="0">
                <a:solidFill>
                  <a:prstClr val="white"/>
                </a:solidFill>
              </a:rPr>
              <a:t>vào</a:t>
            </a:r>
            <a:r>
              <a:rPr lang="en-US" sz="3200" dirty="0" smtClean="0">
                <a:solidFill>
                  <a:prstClr val="white"/>
                </a:solidFill>
              </a:rPr>
              <a:t> </a:t>
            </a:r>
            <a:r>
              <a:rPr lang="en-US" sz="3200" dirty="0" err="1" smtClean="0">
                <a:solidFill>
                  <a:prstClr val="white"/>
                </a:solidFill>
              </a:rPr>
              <a:t>tình</a:t>
            </a:r>
            <a:r>
              <a:rPr lang="en-US" sz="3200" dirty="0" smtClean="0">
                <a:solidFill>
                  <a:prstClr val="white"/>
                </a:solidFill>
              </a:rPr>
              <a:t> </a:t>
            </a:r>
            <a:r>
              <a:rPr lang="en-US" sz="3200" dirty="0" err="1" smtClean="0">
                <a:solidFill>
                  <a:prstClr val="white"/>
                </a:solidFill>
              </a:rPr>
              <a:t>thương</a:t>
            </a:r>
            <a:r>
              <a:rPr lang="en-US" sz="3200" dirty="0" smtClean="0">
                <a:solidFill>
                  <a:prstClr val="white"/>
                </a:solidFill>
              </a:rPr>
              <a:t> </a:t>
            </a:r>
            <a:r>
              <a:rPr lang="en-US" sz="3200" dirty="0" err="1" smtClean="0">
                <a:solidFill>
                  <a:prstClr val="white"/>
                </a:solidFill>
              </a:rPr>
              <a:t>hải</a:t>
            </a:r>
            <a:r>
              <a:rPr lang="en-US" sz="3200" dirty="0" smtClean="0">
                <a:solidFill>
                  <a:prstClr val="white"/>
                </a:solidFill>
              </a:rPr>
              <a:t> </a:t>
            </a:r>
            <a:r>
              <a:rPr lang="en-US" sz="3200" dirty="0" err="1" smtClean="0">
                <a:solidFill>
                  <a:prstClr val="white"/>
                </a:solidFill>
              </a:rPr>
              <a:t>hà</a:t>
            </a:r>
            <a:r>
              <a:rPr lang="en-US" sz="3200" dirty="0" smtClean="0">
                <a:solidFill>
                  <a:prstClr val="white"/>
                </a:solidFill>
              </a:rPr>
              <a:t> </a:t>
            </a:r>
            <a:r>
              <a:rPr lang="en-US" sz="3200" dirty="0" err="1" smtClean="0">
                <a:solidFill>
                  <a:prstClr val="white"/>
                </a:solidFill>
              </a:rPr>
              <a:t>của</a:t>
            </a:r>
            <a:r>
              <a:rPr lang="en-US" sz="3200" dirty="0" smtClean="0">
                <a:solidFill>
                  <a:prstClr val="white"/>
                </a:solidFill>
              </a:rPr>
              <a:t> </a:t>
            </a:r>
            <a:r>
              <a:rPr lang="en-US" sz="3200" dirty="0" err="1" smtClean="0">
                <a:solidFill>
                  <a:prstClr val="white"/>
                </a:solidFill>
              </a:rPr>
              <a:t>Thiên</a:t>
            </a:r>
            <a:r>
              <a:rPr lang="en-US" sz="3200" dirty="0" smtClean="0">
                <a:solidFill>
                  <a:prstClr val="white"/>
                </a:solidFill>
              </a:rPr>
              <a:t> </a:t>
            </a:r>
            <a:r>
              <a:rPr lang="en-US" sz="3200" dirty="0" err="1" smtClean="0">
                <a:solidFill>
                  <a:prstClr val="white"/>
                </a:solidFill>
              </a:rPr>
              <a:t>Chúa</a:t>
            </a:r>
            <a:r>
              <a:rPr lang="en-US" sz="3200" dirty="0" smtClean="0">
                <a:solidFill>
                  <a:prstClr val="white"/>
                </a:solidFill>
              </a:rPr>
              <a:t>, </a:t>
            </a:r>
            <a:r>
              <a:rPr lang="en-US" sz="3200" dirty="0" err="1" smtClean="0">
                <a:solidFill>
                  <a:prstClr val="white"/>
                </a:solidFill>
              </a:rPr>
              <a:t>chúng</a:t>
            </a:r>
            <a:r>
              <a:rPr lang="en-US" sz="3200" dirty="0" smtClean="0">
                <a:solidFill>
                  <a:prstClr val="white"/>
                </a:solidFill>
              </a:rPr>
              <a:t> ta </a:t>
            </a:r>
            <a:r>
              <a:rPr lang="en-US" sz="3200" dirty="0" err="1" smtClean="0">
                <a:solidFill>
                  <a:prstClr val="white"/>
                </a:solidFill>
              </a:rPr>
              <a:t>cùng</a:t>
            </a:r>
            <a:r>
              <a:rPr lang="en-US" sz="3200" dirty="0" smtClean="0">
                <a:solidFill>
                  <a:prstClr val="white"/>
                </a:solidFill>
              </a:rPr>
              <a:t> </a:t>
            </a:r>
            <a:r>
              <a:rPr lang="en-US" sz="3200" dirty="0" err="1" smtClean="0">
                <a:solidFill>
                  <a:prstClr val="white"/>
                </a:solidFill>
              </a:rPr>
              <a:t>dâng</a:t>
            </a:r>
            <a:r>
              <a:rPr lang="en-US" sz="3200" dirty="0" smtClean="0">
                <a:solidFill>
                  <a:prstClr val="white"/>
                </a:solidFill>
              </a:rPr>
              <a:t> </a:t>
            </a:r>
            <a:r>
              <a:rPr lang="en-US" sz="3200" dirty="0" err="1" smtClean="0">
                <a:solidFill>
                  <a:prstClr val="white"/>
                </a:solidFill>
              </a:rPr>
              <a:t>lời</a:t>
            </a:r>
            <a:r>
              <a:rPr lang="en-US" sz="3200" dirty="0" smtClean="0">
                <a:solidFill>
                  <a:prstClr val="white"/>
                </a:solidFill>
              </a:rPr>
              <a:t> </a:t>
            </a:r>
            <a:r>
              <a:rPr lang="en-US" sz="3200" dirty="0" err="1" smtClean="0">
                <a:solidFill>
                  <a:prstClr val="white"/>
                </a:solidFill>
              </a:rPr>
              <a:t>cầu</a:t>
            </a:r>
            <a:r>
              <a:rPr lang="en-US" sz="3200" dirty="0" smtClean="0">
                <a:solidFill>
                  <a:prstClr val="white"/>
                </a:solidFill>
              </a:rPr>
              <a:t> </a:t>
            </a:r>
            <a:r>
              <a:rPr lang="en-US" sz="3200" dirty="0" err="1" smtClean="0">
                <a:solidFill>
                  <a:prstClr val="white"/>
                </a:solidFill>
              </a:rPr>
              <a:t>xin</a:t>
            </a:r>
            <a:r>
              <a:rPr lang="en-US" sz="3200" dirty="0" smtClean="0">
                <a:solidFill>
                  <a:prstClr val="white"/>
                </a:solidFill>
              </a:rPr>
              <a:t>.</a:t>
            </a:r>
            <a:endParaRPr lang="en-US" sz="3200" dirty="0">
              <a:solidFill>
                <a:prstClr val="white"/>
              </a:solidFill>
            </a:endParaRPr>
          </a:p>
        </p:txBody>
      </p:sp>
    </p:spTree>
    <p:extLst>
      <p:ext uri="{BB962C8B-B14F-4D97-AF65-F5344CB8AC3E}">
        <p14:creationId xmlns:p14="http://schemas.microsoft.com/office/powerpoint/2010/main" val="25281370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3886200" y="2583180"/>
            <a:ext cx="4572000" cy="1138773"/>
          </a:xfrm>
          <a:prstGeom prst="rect">
            <a:avLst/>
          </a:prstGeom>
        </p:spPr>
        <p:txBody>
          <a:bodyPr>
            <a:spAutoFit/>
          </a:bodyPr>
          <a:lstStyle/>
          <a:p>
            <a:pPr algn="ctr"/>
            <a:r>
              <a:rPr lang="en-US" sz="4000" dirty="0" err="1">
                <a:solidFill>
                  <a:srgbClr val="FFFF00"/>
                </a:solidFill>
                <a:ea typeface="+mj-ea"/>
                <a:cs typeface="Times New Roman" pitchFamily="18" charset="0"/>
              </a:rPr>
              <a:t>Nếu</a:t>
            </a:r>
            <a:r>
              <a:rPr lang="en-US" sz="4000" dirty="0">
                <a:solidFill>
                  <a:srgbClr val="FFFF00"/>
                </a:solidFill>
                <a:ea typeface="+mj-ea"/>
                <a:cs typeface="Times New Roman" pitchFamily="18" charset="0"/>
              </a:rPr>
              <a:t> Con </a:t>
            </a:r>
            <a:r>
              <a:rPr lang="en-US" sz="4000" dirty="0" err="1">
                <a:solidFill>
                  <a:srgbClr val="FFFF00"/>
                </a:solidFill>
                <a:ea typeface="+mj-ea"/>
                <a:cs typeface="Times New Roman" pitchFamily="18" charset="0"/>
              </a:rPr>
              <a:t>Chợt</a:t>
            </a:r>
            <a:r>
              <a:rPr lang="en-US" sz="4000" dirty="0">
                <a:solidFill>
                  <a:srgbClr val="FFFF00"/>
                </a:solidFill>
                <a:ea typeface="+mj-ea"/>
                <a:cs typeface="Times New Roman" pitchFamily="18" charset="0"/>
              </a:rPr>
              <a:t> </a:t>
            </a:r>
            <a:r>
              <a:rPr lang="en-US" sz="4000" dirty="0" err="1">
                <a:solidFill>
                  <a:srgbClr val="FFFF00"/>
                </a:solidFill>
                <a:ea typeface="+mj-ea"/>
                <a:cs typeface="Times New Roman" pitchFamily="18" charset="0"/>
              </a:rPr>
              <a:t>Nhớ</a:t>
            </a:r>
            <a:r>
              <a:rPr lang="en-US" sz="4400" dirty="0">
                <a:solidFill>
                  <a:srgbClr val="FFFF00"/>
                </a:solidFill>
                <a:ea typeface="+mj-ea"/>
                <a:cs typeface="Times New Roman" pitchFamily="18" charset="0"/>
              </a:rPr>
              <a:t/>
            </a:r>
            <a:br>
              <a:rPr lang="en-US" sz="4400" dirty="0">
                <a:solidFill>
                  <a:srgbClr val="FFFF00"/>
                </a:solidFill>
                <a:ea typeface="+mj-ea"/>
                <a:cs typeface="Times New Roman" pitchFamily="18" charset="0"/>
              </a:rPr>
            </a:br>
            <a:r>
              <a:rPr lang="en-US" sz="2800" dirty="0">
                <a:solidFill>
                  <a:prstClr val="white"/>
                </a:solidFill>
                <a:ea typeface="+mj-ea"/>
                <a:cs typeface="Times New Roman" pitchFamily="18" charset="0"/>
              </a:rPr>
              <a:t>Lm. </a:t>
            </a:r>
            <a:r>
              <a:rPr lang="en-US" sz="2800" dirty="0" err="1">
                <a:solidFill>
                  <a:prstClr val="white"/>
                </a:solidFill>
                <a:ea typeface="+mj-ea"/>
                <a:cs typeface="Times New Roman" pitchFamily="18" charset="0"/>
              </a:rPr>
              <a:t>Ph</a:t>
            </a:r>
            <a:r>
              <a:rPr lang="vi-VN" sz="2800" dirty="0">
                <a:solidFill>
                  <a:prstClr val="white"/>
                </a:solidFill>
                <a:latin typeface="+mj-lt"/>
                <a:ea typeface="+mj-ea"/>
                <a:cs typeface="Times New Roman" pitchFamily="18" charset="0"/>
              </a:rPr>
              <a:t>ư</a:t>
            </a:r>
            <a:r>
              <a:rPr lang="en-US" sz="2800" dirty="0" err="1">
                <a:solidFill>
                  <a:prstClr val="white"/>
                </a:solidFill>
                <a:ea typeface="+mj-ea"/>
                <a:cs typeface="Times New Roman" pitchFamily="18" charset="0"/>
              </a:rPr>
              <a:t>ơng</a:t>
            </a:r>
            <a:r>
              <a:rPr lang="en-US" sz="2800" dirty="0">
                <a:solidFill>
                  <a:prstClr val="white"/>
                </a:solidFill>
                <a:ea typeface="+mj-ea"/>
                <a:cs typeface="Times New Roman" pitchFamily="18" charset="0"/>
              </a:rPr>
              <a:t> </a:t>
            </a:r>
            <a:r>
              <a:rPr lang="en-US" sz="2800" dirty="0" err="1">
                <a:solidFill>
                  <a:prstClr val="white"/>
                </a:solidFill>
                <a:ea typeface="+mj-ea"/>
                <a:cs typeface="Times New Roman" pitchFamily="18" charset="0"/>
              </a:rPr>
              <a:t>Anh</a:t>
            </a:r>
            <a:endParaRPr lang="en-US" sz="1000" dirty="0"/>
          </a:p>
        </p:txBody>
      </p:sp>
    </p:spTree>
    <p:extLst>
      <p:ext uri="{BB962C8B-B14F-4D97-AF65-F5344CB8AC3E}">
        <p14:creationId xmlns:p14="http://schemas.microsoft.com/office/powerpoint/2010/main" val="29128248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a:solidFill>
                  <a:srgbClr val="FFFF00"/>
                </a:solidFill>
                <a:effectLst/>
                <a:latin typeface="+mj-lt"/>
                <a:cs typeface="Times New Roman" pitchFamily="18" charset="0"/>
              </a:rPr>
              <a:t>ĐK:</a:t>
            </a:r>
            <a:r>
              <a:rPr lang="en-US" sz="6000" b="0" dirty="0">
                <a:solidFill>
                  <a:schemeClr val="bg1"/>
                </a:solidFill>
                <a:effectLst/>
                <a:latin typeface="+mj-lt"/>
                <a:cs typeface="Times New Roman" pitchFamily="18" charset="0"/>
              </a:rPr>
              <a:t> </a:t>
            </a:r>
            <a:r>
              <a:rPr lang="vi-VN" sz="6000" b="0" dirty="0">
                <a:solidFill>
                  <a:schemeClr val="bg1"/>
                </a:solidFill>
                <a:effectLst/>
                <a:latin typeface="+mj-lt"/>
              </a:rPr>
              <a:t>Chúa ơi</a:t>
            </a:r>
            <a:r>
              <a:rPr lang="en-US" sz="6000" b="0" dirty="0">
                <a:solidFill>
                  <a:schemeClr val="bg1"/>
                </a:solidFill>
                <a:effectLst/>
                <a:latin typeface="+mj-lt"/>
              </a:rPr>
              <a:t>!</a:t>
            </a:r>
            <a:r>
              <a:rPr lang="vi-VN" sz="6000" b="0" dirty="0">
                <a:solidFill>
                  <a:schemeClr val="bg1"/>
                </a:solidFill>
                <a:effectLst/>
                <a:latin typeface="+mj-lt"/>
              </a:rPr>
              <a:t> con sẽ ra về để lễ vật lại nơi đây nếu con chợt nhớ hôm qua con bất hòa với anh em mà con chưa có làm hòa.</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657207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a:solidFill>
                  <a:srgbClr val="FFFF00"/>
                </a:solidFill>
                <a:effectLst/>
                <a:latin typeface="+mj-lt"/>
                <a:cs typeface="Times New Roman" pitchFamily="18" charset="0"/>
              </a:rPr>
              <a:t>Tk1:</a:t>
            </a:r>
            <a:r>
              <a:rPr lang="vi-VN" sz="5400" b="0" dirty="0">
                <a:solidFill>
                  <a:schemeClr val="bg1"/>
                </a:solidFill>
                <a:effectLst/>
                <a:latin typeface="+mj-lt"/>
                <a:cs typeface="Times New Roman" pitchFamily="18" charset="0"/>
              </a:rPr>
              <a:t> </a:t>
            </a:r>
            <a:r>
              <a:rPr lang="vi-VN" sz="5400" b="0" dirty="0">
                <a:solidFill>
                  <a:schemeClr val="bg1"/>
                </a:solidFill>
                <a:effectLst/>
                <a:latin typeface="+mj-lt"/>
              </a:rPr>
              <a:t> Vì Chúa nói rằng Chúa ơi! Và con biết rằng Chúa ơi! Lễ vật hy tế Chúa sẽ không ưng. Vì Chúa nói rằng Chúa ơi! Và con biết rằng Chúa ơi! Ngài chỉ ưng ý tấm thân hòa bình.</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983122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a:solidFill>
                  <a:srgbClr val="FFFF00"/>
                </a:solidFill>
                <a:effectLst/>
                <a:latin typeface="+mj-lt"/>
                <a:cs typeface="Times New Roman" pitchFamily="18" charset="0"/>
              </a:rPr>
              <a:t>ĐK:</a:t>
            </a:r>
            <a:r>
              <a:rPr lang="en-US" sz="6000" b="0" dirty="0">
                <a:solidFill>
                  <a:schemeClr val="bg1"/>
                </a:solidFill>
                <a:effectLst/>
                <a:latin typeface="+mj-lt"/>
                <a:cs typeface="Times New Roman" pitchFamily="18" charset="0"/>
              </a:rPr>
              <a:t> </a:t>
            </a:r>
            <a:r>
              <a:rPr lang="vi-VN" sz="6000" b="0" dirty="0">
                <a:solidFill>
                  <a:schemeClr val="bg1"/>
                </a:solidFill>
                <a:effectLst/>
                <a:latin typeface="+mj-lt"/>
              </a:rPr>
              <a:t>Chúa ơi</a:t>
            </a:r>
            <a:r>
              <a:rPr lang="en-US" sz="6000" b="0" dirty="0">
                <a:solidFill>
                  <a:schemeClr val="bg1"/>
                </a:solidFill>
                <a:effectLst/>
                <a:latin typeface="+mj-lt"/>
              </a:rPr>
              <a:t>!</a:t>
            </a:r>
            <a:r>
              <a:rPr lang="vi-VN" sz="6000" b="0" dirty="0">
                <a:solidFill>
                  <a:schemeClr val="bg1"/>
                </a:solidFill>
                <a:effectLst/>
                <a:latin typeface="+mj-lt"/>
              </a:rPr>
              <a:t> con sẽ ra về để lễ vật lại nơi đây nếu con chợt nhớ hôm qua con bất hòa với anh em mà con chưa có làm hòa.</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549459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b="0" u="sng" dirty="0" smtClean="0">
                <a:solidFill>
                  <a:srgbClr val="FFFF00"/>
                </a:solidFill>
                <a:effectLst/>
                <a:latin typeface="+mj-lt"/>
                <a:cs typeface="Times New Roman" pitchFamily="18" charset="0"/>
              </a:rPr>
              <a:t>Tk2</a:t>
            </a:r>
            <a:r>
              <a:rPr lang="en-US" sz="4800" b="0" u="sng" dirty="0">
                <a:solidFill>
                  <a:srgbClr val="FFFF00"/>
                </a:solidFill>
                <a:effectLst/>
                <a:latin typeface="+mj-lt"/>
                <a:cs typeface="Times New Roman" pitchFamily="18" charset="0"/>
              </a:rPr>
              <a:t>:</a:t>
            </a:r>
            <a:r>
              <a:rPr lang="en-US" sz="4800" b="0" dirty="0">
                <a:solidFill>
                  <a:schemeClr val="bg1"/>
                </a:solidFill>
                <a:effectLst/>
                <a:latin typeface="+mj-lt"/>
                <a:cs typeface="Times New Roman" pitchFamily="18" charset="0"/>
              </a:rPr>
              <a:t> </a:t>
            </a:r>
            <a:r>
              <a:rPr lang="vi-VN" sz="4800" b="0" dirty="0">
                <a:solidFill>
                  <a:schemeClr val="bg1"/>
                </a:solidFill>
                <a:effectLst/>
                <a:latin typeface="+mj-lt"/>
              </a:rPr>
              <a:t>Vì Chúa nói rằng Chúa ơi! Và con biết rằng Chúa ơi! Rượu ngọt bánh </a:t>
            </a:r>
            <a:r>
              <a:rPr lang="en-US" sz="4800" b="0" dirty="0" err="1">
                <a:solidFill>
                  <a:schemeClr val="bg1"/>
                </a:solidFill>
                <a:effectLst/>
                <a:latin typeface="+mj-lt"/>
                <a:cs typeface="Times New Roman" panose="02020603050405020304" pitchFamily="18" charset="0"/>
              </a:rPr>
              <a:t>trắng</a:t>
            </a:r>
            <a:r>
              <a:rPr lang="en-US" sz="4800" b="0" dirty="0">
                <a:solidFill>
                  <a:schemeClr val="bg1"/>
                </a:solidFill>
                <a:effectLst/>
                <a:latin typeface="+mj-lt"/>
                <a:cs typeface="Times New Roman" panose="02020603050405020304" pitchFamily="18" charset="0"/>
              </a:rPr>
              <a:t> </a:t>
            </a:r>
            <a:r>
              <a:rPr lang="vi-VN" sz="4800" b="0" dirty="0">
                <a:solidFill>
                  <a:schemeClr val="bg1"/>
                </a:solidFill>
                <a:effectLst/>
                <a:latin typeface="+mj-lt"/>
              </a:rPr>
              <a:t>Chúa sẽ không ưng. Vì Chúa nói rằng Chúa ơi! Và con biết rằng Chúa ơi! Ngài chỉ ưng ý tấm thân hòa bình</a:t>
            </a:r>
            <a:r>
              <a:rPr lang="vi-VN" sz="4800" b="0" dirty="0" smtClean="0">
                <a:solidFill>
                  <a:schemeClr val="bg1"/>
                </a:solidFill>
                <a:effectLst/>
                <a:latin typeface="+mj-lt"/>
              </a:rPr>
              <a:t>.</a:t>
            </a:r>
            <a:endParaRPr lang="vi-VN"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029055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0259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1162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b="0" u="sng" dirty="0" err="1">
                <a:solidFill>
                  <a:srgbClr val="FFFF00"/>
                </a:solidFill>
                <a:effectLst/>
                <a:cs typeface="Times New Roman" pitchFamily="18" charset="0"/>
              </a:rPr>
              <a:t>Đk</a:t>
            </a:r>
            <a:r>
              <a:rPr lang="en-US" b="0" u="sng" dirty="0">
                <a:solidFill>
                  <a:srgbClr val="FFFF00"/>
                </a:solidFill>
                <a:effectLst/>
                <a:cs typeface="Times New Roman" pitchFamily="18" charset="0"/>
              </a:rPr>
              <a:t>:</a:t>
            </a:r>
            <a:r>
              <a:rPr lang="en-US" b="0" dirty="0">
                <a:solidFill>
                  <a:schemeClr val="bg1"/>
                </a:solidFill>
                <a:effectLst/>
                <a:cs typeface="Times New Roman" pitchFamily="18" charset="0"/>
              </a:rPr>
              <a:t> </a:t>
            </a:r>
            <a:r>
              <a:rPr lang="vi-VN" b="0" dirty="0">
                <a:solidFill>
                  <a:schemeClr val="bg1"/>
                </a:solidFill>
                <a:effectLst/>
              </a:rPr>
              <a:t>Tiến vào thánh cung tâm tư con nhảy mừng. Dâng Chúa (í a) nhân từ tiếng hát ngợi khen. Muôn lòng </a:t>
            </a:r>
            <a:r>
              <a:rPr lang="en-US" b="0" dirty="0" err="1">
                <a:solidFill>
                  <a:schemeClr val="bg1"/>
                </a:solidFill>
                <a:effectLst/>
                <a:cs typeface="Times New Roman" panose="02020603050405020304" pitchFamily="18" charset="0"/>
              </a:rPr>
              <a:t>hoan</a:t>
            </a:r>
            <a:r>
              <a:rPr lang="en-US" b="0" dirty="0">
                <a:solidFill>
                  <a:schemeClr val="bg1"/>
                </a:solidFill>
                <a:effectLst/>
                <a:cs typeface="Times New Roman" panose="02020603050405020304" pitchFamily="18" charset="0"/>
              </a:rPr>
              <a:t> </a:t>
            </a:r>
            <a:r>
              <a:rPr lang="en-US" b="0" dirty="0" err="1">
                <a:solidFill>
                  <a:schemeClr val="bg1"/>
                </a:solidFill>
                <a:effectLst/>
                <a:cs typeface="Times New Roman" panose="02020603050405020304" pitchFamily="18" charset="0"/>
              </a:rPr>
              <a:t>lạc</a:t>
            </a:r>
            <a:r>
              <a:rPr lang="en-US" b="0" dirty="0">
                <a:solidFill>
                  <a:schemeClr val="bg1"/>
                </a:solidFill>
                <a:effectLst/>
                <a:cs typeface="Times New Roman" panose="02020603050405020304" pitchFamily="18" charset="0"/>
              </a:rPr>
              <a:t> </a:t>
            </a:r>
            <a:r>
              <a:rPr lang="en-US" b="0" dirty="0" err="1">
                <a:solidFill>
                  <a:schemeClr val="bg1"/>
                </a:solidFill>
                <a:effectLst/>
                <a:cs typeface="Times New Roman" panose="02020603050405020304" pitchFamily="18" charset="0"/>
              </a:rPr>
              <a:t>dâng</a:t>
            </a:r>
            <a:r>
              <a:rPr lang="en-US" b="0" dirty="0">
                <a:solidFill>
                  <a:schemeClr val="bg1"/>
                </a:solidFill>
                <a:effectLst/>
                <a:cs typeface="Times New Roman" panose="02020603050405020304" pitchFamily="18" charset="0"/>
              </a:rPr>
              <a:t> </a:t>
            </a:r>
            <a:r>
              <a:rPr lang="en-US" b="0" dirty="0" err="1">
                <a:solidFill>
                  <a:schemeClr val="bg1"/>
                </a:solidFill>
                <a:effectLst/>
                <a:cs typeface="Times New Roman" panose="02020603050405020304" pitchFamily="18" charset="0"/>
              </a:rPr>
              <a:t>tiếng</a:t>
            </a:r>
            <a:r>
              <a:rPr lang="en-US" b="0" dirty="0">
                <a:solidFill>
                  <a:schemeClr val="bg1"/>
                </a:solidFill>
                <a:effectLst/>
                <a:cs typeface="Times New Roman" panose="02020603050405020304" pitchFamily="18" charset="0"/>
              </a:rPr>
              <a:t> </a:t>
            </a:r>
            <a:r>
              <a:rPr lang="en-US" b="0" dirty="0" err="1">
                <a:solidFill>
                  <a:schemeClr val="bg1"/>
                </a:solidFill>
                <a:effectLst/>
                <a:cs typeface="Times New Roman" panose="02020603050405020304" pitchFamily="18" charset="0"/>
              </a:rPr>
              <a:t>chúc</a:t>
            </a:r>
            <a:r>
              <a:rPr lang="en-US" b="0" dirty="0">
                <a:solidFill>
                  <a:schemeClr val="bg1"/>
                </a:solidFill>
                <a:effectLst/>
                <a:cs typeface="Times New Roman" panose="02020603050405020304" pitchFamily="18" charset="0"/>
              </a:rPr>
              <a:t> </a:t>
            </a:r>
            <a:r>
              <a:rPr lang="en-US" b="0" dirty="0" err="1">
                <a:solidFill>
                  <a:schemeClr val="bg1"/>
                </a:solidFill>
                <a:effectLst/>
                <a:cs typeface="Times New Roman" panose="02020603050405020304" pitchFamily="18" charset="0"/>
              </a:rPr>
              <a:t>vinh</a:t>
            </a:r>
            <a:r>
              <a:rPr lang="vi-VN" b="0" dirty="0">
                <a:solidFill>
                  <a:schemeClr val="bg1"/>
                </a:solidFill>
                <a:effectLst/>
                <a:cs typeface="Times New Roman" panose="02020603050405020304" pitchFamily="18" charset="0"/>
              </a:rPr>
              <a:t> </a:t>
            </a:r>
            <a:r>
              <a:rPr lang="vi-VN" b="0" dirty="0">
                <a:solidFill>
                  <a:schemeClr val="bg1"/>
                </a:solidFill>
                <a:effectLst/>
              </a:rPr>
              <a:t>suy tôn Ngài muôn đời</a:t>
            </a:r>
            <a:r>
              <a:rPr lang="en-US" b="0" dirty="0" smtClean="0">
                <a:solidFill>
                  <a:schemeClr val="bg1"/>
                </a:solidFill>
                <a:effectLst/>
              </a:rPr>
              <a:t>. </a:t>
            </a:r>
            <a:r>
              <a:rPr lang="vi-VN" dirty="0">
                <a:solidFill>
                  <a:schemeClr val="bg1"/>
                </a:solidFill>
              </a:rPr>
              <a:t>Đi lên! Đi lên! Đi lên đền thờ Thiên Chúa Tôn vinh ngợi khen Chúa. </a:t>
            </a:r>
            <a:endParaRPr lang="vi-VN" b="0" dirty="0">
              <a:solidFill>
                <a:schemeClr val="bg1"/>
              </a:solidFill>
              <a:effectLst/>
              <a:cs typeface="Times New Roman" pitchFamily="18" charset="0"/>
            </a:endParaRPr>
          </a:p>
        </p:txBody>
      </p:sp>
    </p:spTree>
    <p:extLst>
      <p:ext uri="{BB962C8B-B14F-4D97-AF65-F5344CB8AC3E}">
        <p14:creationId xmlns:p14="http://schemas.microsoft.com/office/powerpoint/2010/main" val="459208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18474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prstClr val="white"/>
                </a:solidFill>
                <a:latin typeface="+mj-lt"/>
                <a:ea typeface="Segoe UI Black" panose="020B0A02040204020203" pitchFamily="34" charset="0"/>
              </a:rPr>
              <a:t>Lạy Cha trên trời</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Xin cho ơn đức tin mà Cha ban tặng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trong Chúa Giêsu Kitô Con Cha</a:t>
            </a:r>
            <a:r>
              <a:rPr lang="en-US" sz="4800" dirty="0">
                <a:solidFill>
                  <a:srgbClr val="FFFF00"/>
                </a:solidFill>
                <a:ea typeface="Segoe UI Black" panose="020B0A02040204020203" pitchFamily="34" charset="0"/>
              </a:rPr>
              <a:t>/</a:t>
            </a:r>
            <a:r>
              <a:rPr lang="vi-VN" sz="4800" dirty="0">
                <a:solidFill>
                  <a:prstClr val="white"/>
                </a:solidFill>
                <a:latin typeface="+mj-lt"/>
                <a:ea typeface="Segoe UI Black" panose="020B0A02040204020203" pitchFamily="34" charset="0"/>
              </a:rPr>
              <a:t> và Anh của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FFFF00"/>
                </a:solidFill>
                <a:ea typeface="Segoe UI Black" panose="020B0A02040204020203" pitchFamily="34" charset="0"/>
              </a:rPr>
              <a:t>/</a:t>
            </a:r>
            <a:endParaRPr lang="vi-VN" sz="48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0816299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prstClr val="white"/>
                </a:solidFill>
                <a:latin typeface="+mj-lt"/>
                <a:ea typeface="Segoe UI Black" panose="020B0A02040204020203" pitchFamily="34" charset="0"/>
              </a:rPr>
              <a:t>khơi dậy trong chúng con niềm hy vọng</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hồng phúc</a:t>
            </a:r>
            <a:r>
              <a:rPr lang="en-US" sz="5300" dirty="0">
                <a:solidFill>
                  <a:srgbClr val="FFFF00"/>
                </a:solidFill>
                <a:ea typeface="Segoe UI Black" panose="020B0A02040204020203" pitchFamily="34" charset="0"/>
              </a:rPr>
              <a:t>/</a:t>
            </a:r>
            <a:r>
              <a:rPr lang="vi-VN" sz="5300" dirty="0">
                <a:solidFill>
                  <a:prstClr val="white"/>
                </a:solidFill>
                <a:latin typeface="+mj-lt"/>
                <a:ea typeface="Segoe UI Black" panose="020B0A02040204020203" pitchFamily="34" charset="0"/>
              </a:rPr>
              <a:t> hướng về Nước Cha trị </a:t>
            </a:r>
            <a:r>
              <a:rPr lang="vi-VN" sz="5300" dirty="0" smtClean="0">
                <a:solidFill>
                  <a:prstClr val="white"/>
                </a:solidFill>
                <a:latin typeface="+mj-lt"/>
                <a:ea typeface="Segoe UI Black" panose="020B0A02040204020203" pitchFamily="34" charset="0"/>
              </a:rPr>
              <a:t>đến</a:t>
            </a:r>
            <a:r>
              <a:rPr lang="en-US" sz="5300" dirty="0" smtClean="0">
                <a:solidFill>
                  <a:srgbClr val="FFFF00"/>
                </a:solidFill>
                <a:ea typeface="Segoe UI Black" panose="020B0A02040204020203" pitchFamily="34" charset="0"/>
              </a:rPr>
              <a:t>/</a:t>
            </a:r>
            <a:r>
              <a:rPr lang="en-US" sz="5300" dirty="0" smtClean="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Xin ân sủng Cha biến đổi chúng con</a:t>
            </a:r>
            <a:r>
              <a:rPr lang="en-US" sz="5300" dirty="0">
                <a:solidFill>
                  <a:srgbClr val="FFFF00"/>
                </a:solidFill>
                <a:ea typeface="Segoe UI Black" panose="020B0A02040204020203" pitchFamily="34" charset="0"/>
              </a:rPr>
              <a:t>/</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thành những người miệt mài vun trồng hạt giống Tin Mừng</a:t>
            </a:r>
            <a:r>
              <a:rPr lang="en-US" sz="5300" dirty="0">
                <a:solidFill>
                  <a:srgbClr val="FFFF00"/>
                </a:solidFill>
                <a:ea typeface="Segoe UI Black" panose="020B0A02040204020203" pitchFamily="34" charset="0"/>
              </a:rPr>
              <a:t>/</a:t>
            </a:r>
            <a:endParaRPr lang="vi-VN" sz="53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0617262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prstClr val="white"/>
                </a:solidFill>
                <a:latin typeface="+mj-lt"/>
                <a:ea typeface="Segoe UI Black" panose="020B0A02040204020203" pitchFamily="34" charset="0"/>
              </a:rPr>
              <a:t>Ước gì những hạt giống ấy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biến đổi từ bên trong nhân loại và toàn thể vũ trụ này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trong khi vững</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lòng mong đợi trời mới đất mới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lúc mà quyền lực Sự Dữ sẽ bị đánh bại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và vinh quang Cha sẽ chiếu sáng muôn đời</a:t>
            </a:r>
            <a:r>
              <a:rPr lang="en-US" sz="4500" dirty="0">
                <a:solidFill>
                  <a:srgbClr val="FFFF00"/>
                </a:solidFill>
                <a:ea typeface="Segoe UI Black" panose="020B0A02040204020203" pitchFamily="34" charset="0"/>
              </a:rPr>
              <a:t>/</a:t>
            </a:r>
            <a:endParaRPr lang="vi-VN" sz="45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40137081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prstClr val="white"/>
                </a:solidFill>
                <a:latin typeface="+mj-lt"/>
                <a:ea typeface="Segoe UI Black" panose="020B0A02040204020203" pitchFamily="34" charset="0"/>
              </a:rPr>
              <a:t>Xin cho ân sủng của Năm</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Thánh này</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khơi dậy trong chúng con</a:t>
            </a:r>
            <a:r>
              <a:rPr lang="en-US" sz="5000" dirty="0">
                <a:solidFill>
                  <a:srgbClr val="FFFF00"/>
                </a:solidFill>
                <a:ea typeface="Segoe UI Black" panose="020B0A02040204020203" pitchFamily="34" charset="0"/>
              </a:rPr>
              <a:t>/</a:t>
            </a:r>
            <a:r>
              <a:rPr lang="vi-VN" sz="5000" dirty="0">
                <a:solidFill>
                  <a:prstClr val="white"/>
                </a:solidFill>
                <a:latin typeface="+mj-lt"/>
                <a:ea typeface="Segoe UI Black" panose="020B0A02040204020203" pitchFamily="34" charset="0"/>
              </a:rPr>
              <a:t> là Những Người Lữ Hành Hy Vọng</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niềm khao khát kho tàng ở trên trời</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đ</a:t>
            </a:r>
            <a:r>
              <a:rPr lang="vi-VN" sz="5000" dirty="0">
                <a:solidFill>
                  <a:prstClr val="white"/>
                </a:solidFill>
                <a:latin typeface="+mj-lt"/>
                <a:ea typeface="Segoe UI Black" panose="020B0A02040204020203" pitchFamily="34" charset="0"/>
              </a:rPr>
              <a:t>ồng thời cũng làm lan tỏa trên khắp thế giới</a:t>
            </a:r>
            <a:r>
              <a:rPr lang="en-US" sz="5000" dirty="0">
                <a:solidFill>
                  <a:srgbClr val="FFFF00"/>
                </a:solidFill>
                <a:ea typeface="Segoe UI Black" panose="020B0A02040204020203" pitchFamily="34" charset="0"/>
              </a:rPr>
              <a:t>/</a:t>
            </a:r>
            <a:endParaRPr lang="vi-VN" sz="5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9220916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prstClr val="white"/>
                </a:solidFill>
                <a:ea typeface="Segoe UI Black" panose="020B0A02040204020203" pitchFamily="34" charset="0"/>
              </a:rPr>
              <a:t>niềm</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vui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sự</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bình</a:t>
            </a:r>
            <a:r>
              <a:rPr lang="en-US" sz="5400" dirty="0">
                <a:solidFill>
                  <a:prstClr val="white"/>
                </a:solidFill>
                <a:ea typeface="Segoe UI Black" panose="020B0A02040204020203" pitchFamily="34" charset="0"/>
              </a:rPr>
              <a:t> an </a:t>
            </a:r>
            <a:r>
              <a:rPr lang="en-US" sz="5400" dirty="0" err="1">
                <a:solidFill>
                  <a:prstClr val="white"/>
                </a:solidFill>
                <a:ea typeface="Segoe UI Black" panose="020B0A02040204020203" pitchFamily="34" charset="0"/>
              </a:rPr>
              <a:t>của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a:t>
            </a:r>
            <a:r>
              <a:rPr lang="en-US" sz="5400" dirty="0" err="1" smtClean="0">
                <a:solidFill>
                  <a:prstClr val="white"/>
                </a:solidFill>
                <a:ea typeface="Segoe UI Black" panose="020B0A02040204020203" pitchFamily="34" charset="0"/>
              </a:rPr>
              <a:t>ấng</a:t>
            </a:r>
            <a:r>
              <a:rPr lang="en-US" sz="5400" dirty="0" smtClean="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Cứu</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Chuộc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Xin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vinh</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ngợi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khen</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là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Thiên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đáng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muôn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đời</a:t>
            </a:r>
            <a:r>
              <a:rPr lang="en-US" sz="5400" dirty="0">
                <a:solidFill>
                  <a:prstClr val="white"/>
                </a:solidFill>
                <a:ea typeface="Segoe UI Black" panose="020B0A02040204020203" pitchFamily="34" charset="0"/>
              </a:rPr>
              <a:t>. </a:t>
            </a:r>
            <a:r>
              <a:rPr lang="en-US" sz="5400" u="sng" dirty="0">
                <a:solidFill>
                  <a:srgbClr val="FFFF00"/>
                </a:solidFill>
                <a:ea typeface="Segoe UI Black" panose="020B0A02040204020203" pitchFamily="34" charset="0"/>
              </a:rPr>
              <a:t>Amen.</a:t>
            </a:r>
          </a:p>
        </p:txBody>
      </p:sp>
    </p:spTree>
    <p:extLst>
      <p:ext uri="{BB962C8B-B14F-4D97-AF65-F5344CB8AC3E}">
        <p14:creationId xmlns:p14="http://schemas.microsoft.com/office/powerpoint/2010/main" val="38665609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5400" b="0" dirty="0">
                <a:solidFill>
                  <a:srgbClr val="FFFF00"/>
                </a:solidFill>
                <a:effectLst/>
                <a:latin typeface="+mj-lt"/>
                <a:cs typeface="Times New Roman" pitchFamily="18" charset="0"/>
              </a:rPr>
              <a:t>Ca </a:t>
            </a:r>
            <a:r>
              <a:rPr lang="en-US" sz="5400" b="0" dirty="0" err="1">
                <a:solidFill>
                  <a:srgbClr val="FFFF00"/>
                </a:solidFill>
                <a:effectLst/>
                <a:latin typeface="+mj-lt"/>
                <a:cs typeface="Times New Roman" pitchFamily="18" charset="0"/>
              </a:rPr>
              <a:t>Nguyện</a:t>
            </a:r>
            <a:r>
              <a:rPr lang="en-US" sz="5400" b="0" dirty="0">
                <a:solidFill>
                  <a:srgbClr val="FFFF00"/>
                </a:solidFill>
                <a:effectLst/>
                <a:latin typeface="+mj-lt"/>
                <a:cs typeface="Times New Roman" pitchFamily="18" charset="0"/>
              </a:rPr>
              <a:t> </a:t>
            </a:r>
            <a:r>
              <a:rPr lang="en-US" sz="5400" b="0" dirty="0" err="1">
                <a:solidFill>
                  <a:srgbClr val="FFFF00"/>
                </a:solidFill>
                <a:effectLst/>
                <a:latin typeface="+mj-lt"/>
                <a:cs typeface="Times New Roman" pitchFamily="18" charset="0"/>
              </a:rPr>
              <a:t>Hiệp</a:t>
            </a:r>
            <a:r>
              <a:rPr lang="en-US" sz="5400" b="0" dirty="0">
                <a:solidFill>
                  <a:srgbClr val="FFFF00"/>
                </a:solidFill>
                <a:effectLst/>
                <a:latin typeface="+mj-lt"/>
                <a:cs typeface="Times New Roman" pitchFamily="18" charset="0"/>
              </a:rPr>
              <a:t> </a:t>
            </a:r>
            <a:r>
              <a:rPr lang="en-US" sz="5400" b="0" dirty="0" err="1">
                <a:solidFill>
                  <a:srgbClr val="FFFF00"/>
                </a:solidFill>
                <a:effectLst/>
                <a:latin typeface="+mj-lt"/>
                <a:cs typeface="Times New Roman" pitchFamily="18" charset="0"/>
              </a:rPr>
              <a:t>Lễ</a:t>
            </a:r>
            <a:r>
              <a:rPr lang="en-US" sz="5400" b="0" dirty="0">
                <a:solidFill>
                  <a:srgbClr val="FFFF00"/>
                </a:solidFill>
                <a:effectLst/>
                <a:latin typeface="+mj-lt"/>
                <a:cs typeface="Times New Roman" pitchFamily="18" charset="0"/>
              </a:rPr>
              <a:t/>
            </a:r>
            <a:br>
              <a:rPr lang="en-US" sz="5400" b="0" dirty="0">
                <a:solidFill>
                  <a:srgbClr val="FFFF00"/>
                </a:solidFill>
                <a:effectLst/>
                <a:latin typeface="+mj-lt"/>
                <a:cs typeface="Times New Roman" pitchFamily="18" charset="0"/>
              </a:rPr>
            </a:br>
            <a:r>
              <a:rPr lang="en-US" sz="6600" b="0" dirty="0" err="1">
                <a:solidFill>
                  <a:srgbClr val="FFFF00"/>
                </a:solidFill>
                <a:effectLst/>
                <a:latin typeface="+mj-lt"/>
                <a:cs typeface="Times New Roman" pitchFamily="18" charset="0"/>
              </a:rPr>
              <a:t>Hãy</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Tha</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Thứ</a:t>
            </a:r>
            <a:r>
              <a:rPr lang="en-US" sz="4800" b="0" dirty="0">
                <a:solidFill>
                  <a:srgbClr val="FFFF00"/>
                </a:solidFill>
                <a:effectLst/>
                <a:latin typeface="+mj-lt"/>
                <a:cs typeface="Times New Roman" pitchFamily="18" charset="0"/>
              </a:rPr>
              <a:t/>
            </a:r>
            <a:br>
              <a:rPr lang="en-US" sz="4800" b="0" dirty="0">
                <a:solidFill>
                  <a:srgbClr val="FFFF00"/>
                </a:solidFill>
                <a:effectLst/>
                <a:latin typeface="+mj-lt"/>
                <a:cs typeface="Times New Roman" pitchFamily="18" charset="0"/>
              </a:rPr>
            </a:br>
            <a:r>
              <a:rPr lang="en-US" sz="4800" b="0" i="1" dirty="0">
                <a:solidFill>
                  <a:schemeClr val="bg1"/>
                </a:solidFill>
                <a:effectLst/>
                <a:latin typeface="+mj-lt"/>
                <a:cs typeface="Times New Roman" pitchFamily="18" charset="0"/>
              </a:rPr>
              <a:t>(</a:t>
            </a:r>
            <a:r>
              <a:rPr lang="en-US" sz="4800" b="0" i="1" dirty="0" err="1">
                <a:solidFill>
                  <a:schemeClr val="bg1"/>
                </a:solidFill>
                <a:effectLst/>
                <a:latin typeface="+mj-lt"/>
                <a:cs typeface="Times New Roman" pitchFamily="18" charset="0"/>
              </a:rPr>
              <a:t>Lc</a:t>
            </a:r>
            <a:r>
              <a:rPr lang="en-US" sz="4800" b="0" i="1" dirty="0">
                <a:solidFill>
                  <a:schemeClr val="bg1"/>
                </a:solidFill>
                <a:effectLst/>
                <a:latin typeface="+mj-lt"/>
                <a:cs typeface="Times New Roman" pitchFamily="18" charset="0"/>
              </a:rPr>
              <a:t> 6,27-38)</a:t>
            </a:r>
            <a:br>
              <a:rPr lang="en-US" sz="4800" b="0" i="1" dirty="0">
                <a:solidFill>
                  <a:schemeClr val="bg1"/>
                </a:solidFill>
                <a:effectLst/>
                <a:latin typeface="+mj-lt"/>
                <a:cs typeface="Times New Roman" pitchFamily="18" charset="0"/>
              </a:rPr>
            </a:br>
            <a:r>
              <a:rPr lang="en-US" sz="4000" b="0" dirty="0">
                <a:solidFill>
                  <a:schemeClr val="bg1"/>
                </a:solidFill>
                <a:effectLst/>
                <a:latin typeface="+mj-lt"/>
                <a:cs typeface="Times New Roman" pitchFamily="18" charset="0"/>
              </a:rPr>
              <a:t/>
            </a:r>
            <a:br>
              <a:rPr lang="en-US" sz="4000" b="0" dirty="0">
                <a:solidFill>
                  <a:schemeClr val="bg1"/>
                </a:solidFill>
                <a:effectLst/>
                <a:latin typeface="+mj-lt"/>
                <a:cs typeface="Times New Roman" pitchFamily="18" charset="0"/>
              </a:rPr>
            </a:br>
            <a:endParaRPr lang="vi-VN"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a:solidFill>
                  <a:srgbClr val="FFFF00"/>
                </a:solidFill>
                <a:effectLst/>
                <a:latin typeface="+mj-lt"/>
                <a:cs typeface="Times New Roman" pitchFamily="18" charset="0"/>
              </a:rPr>
              <a:t>Tk1:</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anose="02020603050405020304" pitchFamily="18" charset="0"/>
              </a:rPr>
              <a:t>Hãy</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yêu</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a:t>
            </a:r>
            <a:r>
              <a:rPr lang="vi-VN" sz="6000" b="0" dirty="0">
                <a:solidFill>
                  <a:schemeClr val="bg1"/>
                </a:solidFill>
                <a:effectLst/>
                <a:latin typeface="+mj-lt"/>
                <a:cs typeface="Times New Roman" panose="02020603050405020304" pitchFamily="18" charset="0"/>
              </a:rPr>
              <a:t>ư</a:t>
            </a:r>
            <a:r>
              <a:rPr lang="en-US" sz="6000" b="0" dirty="0" err="1">
                <a:solidFill>
                  <a:schemeClr val="bg1"/>
                </a:solidFill>
                <a:effectLst/>
                <a:latin typeface="+mj-lt"/>
                <a:cs typeface="Times New Roman" panose="02020603050405020304" pitchFamily="18" charset="0"/>
              </a:rPr>
              <a:t>ơng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anh</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em</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như</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yêu</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a:t>
            </a:r>
            <a:r>
              <a:rPr lang="vi-VN" sz="6000" b="0" dirty="0">
                <a:solidFill>
                  <a:schemeClr val="bg1"/>
                </a:solidFill>
                <a:effectLst/>
                <a:latin typeface="+mj-lt"/>
                <a:cs typeface="Times New Roman" panose="02020603050405020304" pitchFamily="18" charset="0"/>
              </a:rPr>
              <a:t>ư</a:t>
            </a:r>
            <a:r>
              <a:rPr lang="en-US" sz="6000" b="0" dirty="0" err="1">
                <a:solidFill>
                  <a:schemeClr val="bg1"/>
                </a:solidFill>
                <a:effectLst/>
                <a:latin typeface="+mj-lt"/>
                <a:cs typeface="Times New Roman" panose="02020603050405020304" pitchFamily="18" charset="0"/>
              </a:rPr>
              <a:t>ơng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chính</a:t>
            </a:r>
            <a:r>
              <a:rPr lang="en-US" sz="6000" b="0" dirty="0">
                <a:solidFill>
                  <a:schemeClr val="bg1"/>
                </a:solidFill>
                <a:effectLst/>
                <a:latin typeface="+mj-lt"/>
                <a:cs typeface="Times New Roman" panose="02020603050405020304" pitchFamily="18" charset="0"/>
              </a:rPr>
              <a:t> than </a:t>
            </a:r>
            <a:r>
              <a:rPr lang="en-US" sz="6000" b="0" dirty="0" err="1">
                <a:solidFill>
                  <a:schemeClr val="bg1"/>
                </a:solidFill>
                <a:effectLst/>
                <a:latin typeface="+mj-lt"/>
                <a:cs typeface="Times New Roman" panose="02020603050405020304" pitchFamily="18" charset="0"/>
              </a:rPr>
              <a:t>xác</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mình</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hãy</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thứ</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tha</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cho</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nhau</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như</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Thiên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Chúa</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Ngài</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luôn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thứ</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tha</a:t>
            </a:r>
            <a:r>
              <a:rPr lang="en-US" sz="6000" b="0" dirty="0">
                <a:solidFill>
                  <a:schemeClr val="bg1"/>
                </a:solidFill>
                <a:effectLst/>
                <a:latin typeface="+mj-lt"/>
                <a:cs typeface="Times New Roman" panose="02020603050405020304" pitchFamily="18" charset="0"/>
              </a:rPr>
              <a:t>. </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56212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200" b="0" u="sng" dirty="0">
                <a:solidFill>
                  <a:srgbClr val="FFFF00"/>
                </a:solidFill>
                <a:effectLst/>
                <a:latin typeface="+mj-lt"/>
                <a:cs typeface="Times New Roman" pitchFamily="18" charset="0"/>
              </a:rPr>
              <a:t>***:</a:t>
            </a:r>
            <a:r>
              <a:rPr lang="en-US" sz="6200" b="0" dirty="0">
                <a:solidFill>
                  <a:schemeClr val="bg1"/>
                </a:solidFill>
                <a:effectLst/>
                <a:latin typeface="+mj-lt"/>
                <a:cs typeface="Times New Roman" pitchFamily="18" charset="0"/>
              </a:rPr>
              <a:t> </a:t>
            </a:r>
            <a:r>
              <a:rPr lang="en-US" sz="6200" b="0" dirty="0" err="1">
                <a:solidFill>
                  <a:schemeClr val="bg1"/>
                </a:solidFill>
                <a:effectLst/>
                <a:latin typeface="+mj-lt"/>
                <a:cs typeface="Times New Roman" panose="02020603050405020304" pitchFamily="18" charset="0"/>
              </a:rPr>
              <a:t>Hãy</a:t>
            </a:r>
            <a:r>
              <a:rPr lang="en-US" sz="6200" b="0" dirty="0">
                <a:solidFill>
                  <a:schemeClr val="bg1"/>
                </a:solidFill>
                <a:effectLst/>
                <a:latin typeface="+mj-lt"/>
                <a:cs typeface="Times New Roman" panose="02020603050405020304" pitchFamily="18" charset="0"/>
              </a:rPr>
              <a:t> </a:t>
            </a:r>
            <a:r>
              <a:rPr lang="en-US" sz="6200" b="0" dirty="0" err="1">
                <a:solidFill>
                  <a:schemeClr val="bg1"/>
                </a:solidFill>
                <a:effectLst/>
                <a:latin typeface="+mj-lt"/>
                <a:cs typeface="Times New Roman" panose="02020603050405020304" pitchFamily="18" charset="0"/>
              </a:rPr>
              <a:t>sống</a:t>
            </a:r>
            <a:r>
              <a:rPr lang="en-US" sz="6200" b="0" dirty="0">
                <a:solidFill>
                  <a:schemeClr val="bg1"/>
                </a:solidFill>
                <a:effectLst/>
                <a:latin typeface="+mj-lt"/>
                <a:cs typeface="Times New Roman" panose="02020603050405020304" pitchFamily="18" charset="0"/>
              </a:rPr>
              <a:t> </a:t>
            </a:r>
            <a:r>
              <a:rPr lang="en-US" sz="6200" b="0" dirty="0" err="1">
                <a:solidFill>
                  <a:schemeClr val="bg1"/>
                </a:solidFill>
                <a:effectLst/>
                <a:latin typeface="+mj-lt"/>
                <a:cs typeface="Times New Roman" panose="02020603050405020304" pitchFamily="18" charset="0"/>
              </a:rPr>
              <a:t>luôn</a:t>
            </a:r>
            <a:r>
              <a:rPr lang="en-US" sz="6200" b="0" dirty="0">
                <a:solidFill>
                  <a:schemeClr val="bg1"/>
                </a:solidFill>
                <a:effectLst/>
                <a:latin typeface="+mj-lt"/>
                <a:cs typeface="Times New Roman" panose="02020603050405020304" pitchFamily="18" charset="0"/>
              </a:rPr>
              <a:t> bao dung </a:t>
            </a:r>
            <a:r>
              <a:rPr lang="en-US" sz="6200" b="0" dirty="0" err="1">
                <a:solidFill>
                  <a:schemeClr val="bg1"/>
                </a:solidFill>
                <a:effectLst/>
                <a:latin typeface="+mj-lt"/>
                <a:cs typeface="Times New Roman" panose="02020603050405020304" pitchFamily="18" charset="0"/>
              </a:rPr>
              <a:t>cho</a:t>
            </a:r>
            <a:r>
              <a:rPr lang="en-US" sz="6200" b="0" dirty="0">
                <a:solidFill>
                  <a:schemeClr val="bg1"/>
                </a:solidFill>
                <a:effectLst/>
                <a:latin typeface="+mj-lt"/>
                <a:cs typeface="Times New Roman" panose="02020603050405020304" pitchFamily="18" charset="0"/>
              </a:rPr>
              <a:t> </a:t>
            </a:r>
            <a:r>
              <a:rPr lang="en-US" sz="6200" b="0" dirty="0" err="1">
                <a:solidFill>
                  <a:schemeClr val="bg1"/>
                </a:solidFill>
                <a:effectLst/>
                <a:latin typeface="+mj-lt"/>
                <a:cs typeface="Times New Roman" panose="02020603050405020304" pitchFamily="18" charset="0"/>
              </a:rPr>
              <a:t>nụ</a:t>
            </a:r>
            <a:r>
              <a:rPr lang="en-US" sz="6200" b="0" dirty="0">
                <a:solidFill>
                  <a:schemeClr val="bg1"/>
                </a:solidFill>
                <a:effectLst/>
                <a:latin typeface="+mj-lt"/>
                <a:cs typeface="Times New Roman" panose="02020603050405020304" pitchFamily="18" charset="0"/>
              </a:rPr>
              <a:t> c</a:t>
            </a:r>
            <a:r>
              <a:rPr lang="vi-VN" sz="6200" b="0" dirty="0">
                <a:solidFill>
                  <a:schemeClr val="bg1"/>
                </a:solidFill>
                <a:effectLst/>
                <a:latin typeface="+mj-lt"/>
                <a:cs typeface="Times New Roman" panose="02020603050405020304" pitchFamily="18" charset="0"/>
              </a:rPr>
              <a:t>ư</a:t>
            </a:r>
            <a:r>
              <a:rPr lang="en-US" sz="6200" b="0" dirty="0" err="1">
                <a:solidFill>
                  <a:schemeClr val="bg1"/>
                </a:solidFill>
                <a:effectLst/>
                <a:latin typeface="+mj-lt"/>
                <a:cs typeface="Times New Roman" panose="02020603050405020304" pitchFamily="18" charset="0"/>
              </a:rPr>
              <a:t>ời</a:t>
            </a:r>
            <a:r>
              <a:rPr lang="en-US" sz="6200" b="0" dirty="0">
                <a:solidFill>
                  <a:schemeClr val="bg1"/>
                </a:solidFill>
                <a:effectLst/>
                <a:latin typeface="+mj-lt"/>
                <a:cs typeface="Times New Roman" panose="02020603050405020304" pitchFamily="18" charset="0"/>
              </a:rPr>
              <a:t> </a:t>
            </a:r>
            <a:r>
              <a:rPr lang="en-US" sz="6200" b="0" dirty="0" err="1">
                <a:solidFill>
                  <a:schemeClr val="bg1"/>
                </a:solidFill>
                <a:effectLst/>
                <a:latin typeface="+mj-lt"/>
                <a:cs typeface="Times New Roman" panose="02020603050405020304" pitchFamily="18" charset="0"/>
              </a:rPr>
              <a:t>ngời</a:t>
            </a:r>
            <a:r>
              <a:rPr lang="en-US" sz="6200" b="0" dirty="0">
                <a:solidFill>
                  <a:schemeClr val="bg1"/>
                </a:solidFill>
                <a:effectLst/>
                <a:latin typeface="+mj-lt"/>
                <a:cs typeface="Times New Roman" panose="02020603050405020304" pitchFamily="18" charset="0"/>
              </a:rPr>
              <a:t> </a:t>
            </a:r>
            <a:r>
              <a:rPr lang="en-US" sz="6200" b="0" dirty="0" err="1">
                <a:solidFill>
                  <a:schemeClr val="bg1"/>
                </a:solidFill>
                <a:effectLst/>
                <a:latin typeface="+mj-lt"/>
                <a:cs typeface="Times New Roman" panose="02020603050405020304" pitchFamily="18" charset="0"/>
              </a:rPr>
              <a:t>lên</a:t>
            </a:r>
            <a:r>
              <a:rPr lang="en-US" sz="6200" b="0" dirty="0">
                <a:solidFill>
                  <a:schemeClr val="bg1"/>
                </a:solidFill>
                <a:effectLst/>
                <a:latin typeface="+mj-lt"/>
                <a:cs typeface="Times New Roman" panose="02020603050405020304" pitchFamily="18" charset="0"/>
              </a:rPr>
              <a:t> </a:t>
            </a:r>
            <a:r>
              <a:rPr lang="en-US" sz="6200" b="0" dirty="0" err="1">
                <a:solidFill>
                  <a:schemeClr val="bg1"/>
                </a:solidFill>
                <a:effectLst/>
                <a:latin typeface="+mj-lt"/>
                <a:cs typeface="Times New Roman" panose="02020603050405020304" pitchFamily="18" charset="0"/>
              </a:rPr>
              <a:t>ánh</a:t>
            </a:r>
            <a:r>
              <a:rPr lang="en-US" sz="6200" b="0" dirty="0">
                <a:solidFill>
                  <a:schemeClr val="bg1"/>
                </a:solidFill>
                <a:effectLst/>
                <a:latin typeface="+mj-lt"/>
                <a:cs typeface="Times New Roman" panose="02020603050405020304" pitchFamily="18" charset="0"/>
              </a:rPr>
              <a:t> </a:t>
            </a:r>
            <a:r>
              <a:rPr lang="en-US" sz="6200" b="0" dirty="0" err="1">
                <a:solidFill>
                  <a:schemeClr val="bg1"/>
                </a:solidFill>
                <a:effectLst/>
                <a:latin typeface="+mj-lt"/>
                <a:cs typeface="Times New Roman" panose="02020603050405020304" pitchFamily="18" charset="0"/>
              </a:rPr>
              <a:t>mắt</a:t>
            </a:r>
            <a:r>
              <a:rPr lang="en-US" sz="6200" b="0" dirty="0">
                <a:solidFill>
                  <a:schemeClr val="bg1"/>
                </a:solidFill>
                <a:effectLst/>
                <a:latin typeface="+mj-lt"/>
                <a:cs typeface="Times New Roman" panose="02020603050405020304" pitchFamily="18" charset="0"/>
              </a:rPr>
              <a:t>, </a:t>
            </a:r>
            <a:r>
              <a:rPr lang="en-US" sz="6200" b="0" dirty="0" err="1">
                <a:solidFill>
                  <a:schemeClr val="bg1"/>
                </a:solidFill>
                <a:effectLst/>
                <a:latin typeface="+mj-lt"/>
                <a:cs typeface="Times New Roman" panose="02020603050405020304" pitchFamily="18" charset="0"/>
              </a:rPr>
              <a:t>hãy</a:t>
            </a:r>
            <a:r>
              <a:rPr lang="en-US" sz="6200" b="0" dirty="0">
                <a:solidFill>
                  <a:schemeClr val="bg1"/>
                </a:solidFill>
                <a:effectLst/>
                <a:latin typeface="+mj-lt"/>
                <a:cs typeface="Times New Roman" panose="02020603050405020304" pitchFamily="18" charset="0"/>
              </a:rPr>
              <a:t> </a:t>
            </a:r>
            <a:r>
              <a:rPr lang="en-US" sz="6200" b="0" dirty="0" err="1">
                <a:solidFill>
                  <a:schemeClr val="bg1"/>
                </a:solidFill>
                <a:effectLst/>
                <a:latin typeface="+mj-lt"/>
                <a:cs typeface="Times New Roman" panose="02020603050405020304" pitchFamily="18" charset="0"/>
              </a:rPr>
              <a:t>sống</a:t>
            </a:r>
            <a:r>
              <a:rPr lang="en-US" sz="6200" b="0" dirty="0">
                <a:solidFill>
                  <a:schemeClr val="bg1"/>
                </a:solidFill>
                <a:effectLst/>
                <a:latin typeface="+mj-lt"/>
                <a:cs typeface="Times New Roman" panose="02020603050405020304" pitchFamily="18" charset="0"/>
              </a:rPr>
              <a:t> </a:t>
            </a:r>
            <a:r>
              <a:rPr lang="en-US" sz="6200" b="0" dirty="0" err="1">
                <a:solidFill>
                  <a:schemeClr val="bg1"/>
                </a:solidFill>
                <a:effectLst/>
                <a:latin typeface="+mj-lt"/>
                <a:cs typeface="Times New Roman" panose="02020603050405020304" pitchFamily="18" charset="0"/>
              </a:rPr>
              <a:t>cho</a:t>
            </a:r>
            <a:r>
              <a:rPr lang="en-US" sz="6200" b="0" dirty="0">
                <a:solidFill>
                  <a:schemeClr val="bg1"/>
                </a:solidFill>
                <a:effectLst/>
                <a:latin typeface="+mj-lt"/>
                <a:cs typeface="Times New Roman" panose="02020603050405020304" pitchFamily="18" charset="0"/>
              </a:rPr>
              <a:t> </a:t>
            </a:r>
            <a:r>
              <a:rPr lang="en-US" sz="6200" b="0" dirty="0" err="1">
                <a:solidFill>
                  <a:schemeClr val="bg1"/>
                </a:solidFill>
                <a:effectLst/>
                <a:latin typeface="+mj-lt"/>
                <a:cs typeface="Times New Roman" panose="02020603050405020304" pitchFamily="18" charset="0"/>
              </a:rPr>
              <a:t>tha</a:t>
            </a:r>
            <a:r>
              <a:rPr lang="en-US" sz="6200" b="0" dirty="0">
                <a:solidFill>
                  <a:schemeClr val="bg1"/>
                </a:solidFill>
                <a:effectLst/>
                <a:latin typeface="+mj-lt"/>
                <a:cs typeface="Times New Roman" panose="02020603050405020304" pitchFamily="18" charset="0"/>
              </a:rPr>
              <a:t> </a:t>
            </a:r>
            <a:r>
              <a:rPr lang="en-US" sz="6200" b="0" dirty="0" err="1">
                <a:solidFill>
                  <a:schemeClr val="bg1"/>
                </a:solidFill>
                <a:effectLst/>
                <a:latin typeface="+mj-lt"/>
                <a:cs typeface="Times New Roman" panose="02020603050405020304" pitchFamily="18" charset="0"/>
              </a:rPr>
              <a:t>nhân</a:t>
            </a:r>
            <a:r>
              <a:rPr lang="en-US" sz="6200" b="0" dirty="0">
                <a:solidFill>
                  <a:schemeClr val="bg1"/>
                </a:solidFill>
                <a:effectLst/>
                <a:latin typeface="+mj-lt"/>
                <a:cs typeface="Times New Roman" panose="02020603050405020304" pitchFamily="18" charset="0"/>
              </a:rPr>
              <a:t> </a:t>
            </a:r>
            <a:r>
              <a:rPr lang="en-US" sz="6200" b="0" dirty="0" err="1">
                <a:solidFill>
                  <a:schemeClr val="bg1"/>
                </a:solidFill>
                <a:effectLst/>
                <a:latin typeface="+mj-lt"/>
                <a:cs typeface="Times New Roman" panose="02020603050405020304" pitchFamily="18" charset="0"/>
              </a:rPr>
              <a:t>cho</a:t>
            </a:r>
            <a:r>
              <a:rPr lang="en-US" sz="6200" b="0" dirty="0">
                <a:solidFill>
                  <a:schemeClr val="bg1"/>
                </a:solidFill>
                <a:effectLst/>
                <a:latin typeface="+mj-lt"/>
                <a:cs typeface="Times New Roman" panose="02020603050405020304" pitchFamily="18" charset="0"/>
              </a:rPr>
              <a:t> </a:t>
            </a:r>
            <a:r>
              <a:rPr lang="en-US" sz="6200" b="0" dirty="0" err="1">
                <a:solidFill>
                  <a:schemeClr val="bg1"/>
                </a:solidFill>
                <a:effectLst/>
                <a:latin typeface="+mj-lt"/>
                <a:cs typeface="Times New Roman" panose="02020603050405020304" pitchFamily="18" charset="0"/>
              </a:rPr>
              <a:t>tình</a:t>
            </a:r>
            <a:r>
              <a:rPr lang="en-US" sz="6200" b="0" dirty="0">
                <a:solidFill>
                  <a:schemeClr val="bg1"/>
                </a:solidFill>
                <a:effectLst/>
                <a:latin typeface="+mj-lt"/>
                <a:cs typeface="Times New Roman" panose="02020603050405020304" pitchFamily="18" charset="0"/>
              </a:rPr>
              <a:t> ng</a:t>
            </a:r>
            <a:r>
              <a:rPr lang="vi-VN" sz="6200" b="0" dirty="0">
                <a:solidFill>
                  <a:schemeClr val="bg1"/>
                </a:solidFill>
                <a:effectLst/>
                <a:latin typeface="+mj-lt"/>
                <a:cs typeface="Times New Roman" panose="02020603050405020304" pitchFamily="18" charset="0"/>
              </a:rPr>
              <a:t>ư</a:t>
            </a:r>
            <a:r>
              <a:rPr lang="en-US" sz="6200" b="0" dirty="0" err="1">
                <a:solidFill>
                  <a:schemeClr val="bg1"/>
                </a:solidFill>
                <a:effectLst/>
                <a:latin typeface="+mj-lt"/>
                <a:cs typeface="Times New Roman" panose="02020603050405020304" pitchFamily="18" charset="0"/>
              </a:rPr>
              <a:t>ời</a:t>
            </a:r>
            <a:r>
              <a:rPr lang="en-US" sz="6200" b="0" dirty="0">
                <a:solidFill>
                  <a:schemeClr val="bg1"/>
                </a:solidFill>
                <a:effectLst/>
                <a:latin typeface="+mj-lt"/>
                <a:cs typeface="Times New Roman" panose="02020603050405020304" pitchFamily="18" charset="0"/>
              </a:rPr>
              <a:t> </a:t>
            </a:r>
            <a:r>
              <a:rPr lang="en-US" sz="6200" b="0" dirty="0" err="1">
                <a:solidFill>
                  <a:schemeClr val="bg1"/>
                </a:solidFill>
                <a:effectLst/>
                <a:latin typeface="+mj-lt"/>
                <a:cs typeface="Times New Roman" panose="02020603050405020304" pitchFamily="18" charset="0"/>
              </a:rPr>
              <a:t>mãi</a:t>
            </a:r>
            <a:r>
              <a:rPr lang="en-US" sz="6200" b="0" dirty="0">
                <a:solidFill>
                  <a:schemeClr val="bg1"/>
                </a:solidFill>
                <a:effectLst/>
                <a:latin typeface="+mj-lt"/>
                <a:cs typeface="Times New Roman" panose="02020603050405020304" pitchFamily="18" charset="0"/>
              </a:rPr>
              <a:t> </a:t>
            </a:r>
            <a:r>
              <a:rPr lang="en-US" sz="6200" b="0" dirty="0" err="1">
                <a:solidFill>
                  <a:schemeClr val="bg1"/>
                </a:solidFill>
                <a:effectLst/>
                <a:latin typeface="+mj-lt"/>
                <a:cs typeface="Times New Roman" panose="02020603050405020304" pitchFamily="18" charset="0"/>
              </a:rPr>
              <a:t>mãi</a:t>
            </a:r>
            <a:r>
              <a:rPr lang="en-US" sz="6200" b="0" dirty="0">
                <a:solidFill>
                  <a:schemeClr val="bg1"/>
                </a:solidFill>
                <a:effectLst/>
                <a:latin typeface="+mj-lt"/>
                <a:cs typeface="Times New Roman" panose="02020603050405020304" pitchFamily="18" charset="0"/>
              </a:rPr>
              <a:t> </a:t>
            </a:r>
            <a:r>
              <a:rPr lang="en-US" sz="6200" b="0" dirty="0" err="1">
                <a:solidFill>
                  <a:schemeClr val="bg1"/>
                </a:solidFill>
                <a:effectLst/>
                <a:latin typeface="+mj-lt"/>
                <a:cs typeface="Times New Roman" panose="02020603050405020304" pitchFamily="18" charset="0"/>
              </a:rPr>
              <a:t>thắm</a:t>
            </a:r>
            <a:r>
              <a:rPr lang="en-US" sz="6200" b="0" dirty="0">
                <a:solidFill>
                  <a:schemeClr val="bg1"/>
                </a:solidFill>
                <a:effectLst/>
                <a:latin typeface="+mj-lt"/>
                <a:cs typeface="Times New Roman" panose="02020603050405020304" pitchFamily="18" charset="0"/>
              </a:rPr>
              <a:t> </a:t>
            </a:r>
            <a:r>
              <a:rPr lang="en-US" sz="6200" b="0" dirty="0" err="1">
                <a:solidFill>
                  <a:schemeClr val="bg1"/>
                </a:solidFill>
                <a:effectLst/>
                <a:latin typeface="+mj-lt"/>
                <a:cs typeface="Times New Roman" panose="02020603050405020304" pitchFamily="18" charset="0"/>
              </a:rPr>
              <a:t>nồng</a:t>
            </a:r>
            <a:r>
              <a:rPr lang="en-US" sz="6200" b="0" dirty="0">
                <a:solidFill>
                  <a:schemeClr val="bg1"/>
                </a:solidFill>
                <a:effectLst/>
                <a:latin typeface="+mj-lt"/>
                <a:cs typeface="Times New Roman" panose="02020603050405020304" pitchFamily="18" charset="0"/>
              </a:rPr>
              <a:t>. </a:t>
            </a:r>
            <a:endParaRPr lang="vi-VN" sz="6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099754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0" u="sng" dirty="0" err="1">
                <a:solidFill>
                  <a:srgbClr val="FFFF00"/>
                </a:solidFill>
                <a:effectLst/>
                <a:latin typeface="+mj-lt"/>
                <a:cs typeface="Times New Roman" pitchFamily="18" charset="0"/>
              </a:rPr>
              <a:t>Đk</a:t>
            </a:r>
            <a:r>
              <a:rPr lang="en-US" sz="6600" b="0" u="sng" dirty="0">
                <a:solidFill>
                  <a:srgbClr val="FFFF00"/>
                </a:solidFill>
                <a:effectLst/>
                <a:latin typeface="+mj-lt"/>
                <a:cs typeface="Times New Roman" pitchFamily="18" charset="0"/>
              </a:rPr>
              <a:t>:</a:t>
            </a:r>
            <a:r>
              <a:rPr lang="en-US" sz="6600" b="0" dirty="0">
                <a:solidFill>
                  <a:schemeClr val="bg1"/>
                </a:solidFill>
                <a:effectLst/>
                <a:latin typeface="+mj-lt"/>
                <a:cs typeface="Times New Roman" pitchFamily="18" charset="0"/>
              </a:rPr>
              <a:t> Ai </a:t>
            </a:r>
            <a:r>
              <a:rPr lang="en-US" sz="6600" b="0" dirty="0" err="1">
                <a:solidFill>
                  <a:schemeClr val="bg1"/>
                </a:solidFill>
                <a:effectLst/>
                <a:latin typeface="+mj-lt"/>
                <a:cs typeface="Times New Roman" panose="02020603050405020304" pitchFamily="18" charset="0"/>
              </a:rPr>
              <a:t>mà</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không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có</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lỗi</a:t>
            </a:r>
            <a:r>
              <a:rPr lang="en-US" sz="6600" b="0" dirty="0">
                <a:solidFill>
                  <a:schemeClr val="bg1"/>
                </a:solidFill>
                <a:effectLst/>
                <a:latin typeface="+mj-lt"/>
                <a:cs typeface="Times New Roman" panose="02020603050405020304" pitchFamily="18" charset="0"/>
              </a:rPr>
              <a:t>? Ai </a:t>
            </a:r>
            <a:r>
              <a:rPr lang="en-US" sz="6600" b="0" dirty="0" err="1">
                <a:solidFill>
                  <a:schemeClr val="bg1"/>
                </a:solidFill>
                <a:effectLst/>
                <a:latin typeface="+mj-lt"/>
                <a:cs typeface="Times New Roman" panose="02020603050405020304" pitchFamily="18" charset="0"/>
              </a:rPr>
              <a:t>là</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không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vô</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tội</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Khi</a:t>
            </a:r>
            <a:r>
              <a:rPr lang="en-US" sz="6600" b="0" dirty="0">
                <a:solidFill>
                  <a:schemeClr val="bg1"/>
                </a:solidFill>
                <a:effectLst/>
                <a:latin typeface="+mj-lt"/>
                <a:cs typeface="Times New Roman" panose="02020603050405020304" pitchFamily="18" charset="0"/>
              </a:rPr>
              <a:t> ta </a:t>
            </a:r>
            <a:r>
              <a:rPr lang="en-US" sz="6600" b="0" dirty="0" err="1">
                <a:solidFill>
                  <a:schemeClr val="bg1"/>
                </a:solidFill>
                <a:effectLst/>
                <a:latin typeface="+mj-lt"/>
                <a:cs typeface="Times New Roman" panose="02020603050405020304" pitchFamily="18" charset="0"/>
              </a:rPr>
              <a:t>mang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kiếp</a:t>
            </a:r>
            <a:r>
              <a:rPr lang="en-US" sz="6600" b="0" dirty="0">
                <a:solidFill>
                  <a:schemeClr val="bg1"/>
                </a:solidFill>
                <a:effectLst/>
                <a:latin typeface="+mj-lt"/>
                <a:cs typeface="Times New Roman" panose="02020603050405020304" pitchFamily="18" charset="0"/>
              </a:rPr>
              <a:t> con ng</a:t>
            </a:r>
            <a:r>
              <a:rPr lang="vi-VN" sz="6600" b="0" dirty="0">
                <a:solidFill>
                  <a:schemeClr val="bg1"/>
                </a:solidFill>
                <a:effectLst/>
                <a:latin typeface="+mj-lt"/>
                <a:cs typeface="Times New Roman" panose="02020603050405020304" pitchFamily="18" charset="0"/>
              </a:rPr>
              <a:t>ư</a:t>
            </a:r>
            <a:r>
              <a:rPr lang="en-US" sz="6600" b="0" dirty="0" err="1">
                <a:solidFill>
                  <a:schemeClr val="bg1"/>
                </a:solidFill>
                <a:effectLst/>
                <a:latin typeface="+mj-lt"/>
                <a:cs typeface="Times New Roman" panose="02020603050405020304" pitchFamily="18" charset="0"/>
              </a:rPr>
              <a:t>ời</a:t>
            </a:r>
            <a:r>
              <a:rPr lang="en-US" sz="6600" b="0" dirty="0">
                <a:solidFill>
                  <a:schemeClr val="bg1"/>
                </a:solidFill>
                <a:effectLst/>
                <a:latin typeface="+mj-lt"/>
                <a:cs typeface="Times New Roman" panose="02020603050405020304" pitchFamily="18" charset="0"/>
              </a:rPr>
              <a:t> đ</a:t>
            </a:r>
            <a:r>
              <a:rPr lang="vi-VN" sz="6600" b="0" dirty="0">
                <a:solidFill>
                  <a:schemeClr val="bg1"/>
                </a:solidFill>
                <a:effectLst/>
                <a:latin typeface="+mj-lt"/>
                <a:cs typeface="Times New Roman" panose="02020603050405020304" pitchFamily="18" charset="0"/>
              </a:rPr>
              <a:t>ư</a:t>
            </a:r>
            <a:r>
              <a:rPr lang="en-US" sz="6600" b="0" dirty="0" err="1">
                <a:solidFill>
                  <a:schemeClr val="bg1"/>
                </a:solidFill>
                <a:effectLst/>
                <a:latin typeface="+mj-lt"/>
                <a:cs typeface="Times New Roman" panose="02020603050405020304" pitchFamily="18" charset="0"/>
              </a:rPr>
              <a:t>ợc</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dựng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nên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từ</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bụi</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tro</a:t>
            </a:r>
            <a:r>
              <a:rPr lang="en-US" sz="6600" b="0" dirty="0">
                <a:solidFill>
                  <a:schemeClr val="bg1"/>
                </a:solidFill>
                <a:effectLst/>
                <a:latin typeface="+mj-lt"/>
                <a:cs typeface="Times New Roman" panose="02020603050405020304" pitchFamily="18" charset="0"/>
              </a:rPr>
              <a:t>. </a:t>
            </a:r>
            <a:endParaRPr lang="vi-VN"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1284244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u="sng" dirty="0">
                <a:solidFill>
                  <a:srgbClr val="FFFF00"/>
                </a:solidFill>
                <a:effectLst/>
                <a:latin typeface="+mj-lt"/>
                <a:cs typeface="Times New Roman" pitchFamily="18" charset="0"/>
              </a:rPr>
              <a:t>Tk1:</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anose="02020603050405020304" pitchFamily="18" charset="0"/>
              </a:rPr>
              <a:t>Chúa</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đã</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làm</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phép</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lạ</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cho</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tuổi</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xuân</a:t>
            </a:r>
            <a:r>
              <a:rPr lang="en-US" sz="6000" b="0" dirty="0">
                <a:solidFill>
                  <a:schemeClr val="bg1"/>
                </a:solidFill>
                <a:effectLst/>
                <a:latin typeface="+mj-lt"/>
                <a:cs typeface="Times New Roman" panose="02020603050405020304" pitchFamily="18" charset="0"/>
              </a:rPr>
              <a:t> con </a:t>
            </a:r>
            <a:r>
              <a:rPr lang="en-US" sz="6000" b="0" dirty="0" err="1">
                <a:solidFill>
                  <a:schemeClr val="bg1"/>
                </a:solidFill>
                <a:effectLst/>
                <a:latin typeface="+mj-lt"/>
                <a:cs typeface="Times New Roman" panose="02020603050405020304" pitchFamily="18" charset="0"/>
              </a:rPr>
              <a:t>reo</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mừng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trên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bàn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thờ</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ngày</a:t>
            </a:r>
            <a:r>
              <a:rPr lang="en-US" sz="6000" b="0" dirty="0">
                <a:solidFill>
                  <a:schemeClr val="bg1"/>
                </a:solidFill>
                <a:effectLst/>
                <a:latin typeface="+mj-lt"/>
                <a:cs typeface="Times New Roman" panose="02020603050405020304" pitchFamily="18" charset="0"/>
              </a:rPr>
              <a:t> x</a:t>
            </a:r>
            <a:r>
              <a:rPr lang="vi-VN" sz="6000" b="0" dirty="0">
                <a:solidFill>
                  <a:schemeClr val="bg1"/>
                </a:solidFill>
                <a:effectLst/>
                <a:latin typeface="+mj-lt"/>
                <a:cs typeface="Times New Roman" panose="02020603050405020304" pitchFamily="18" charset="0"/>
              </a:rPr>
              <a:t>ư</a:t>
            </a:r>
            <a:r>
              <a:rPr lang="en-US" sz="6000" b="0" dirty="0">
                <a:solidFill>
                  <a:schemeClr val="bg1"/>
                </a:solidFill>
                <a:effectLst/>
                <a:latin typeface="+mj-lt"/>
                <a:cs typeface="Times New Roman" panose="02020603050405020304" pitchFamily="18" charset="0"/>
              </a:rPr>
              <a:t>a, </a:t>
            </a:r>
            <a:r>
              <a:rPr lang="en-US" sz="6000" b="0" dirty="0" err="1">
                <a:solidFill>
                  <a:schemeClr val="bg1"/>
                </a:solidFill>
                <a:effectLst/>
                <a:latin typeface="+mj-lt"/>
                <a:cs typeface="Times New Roman" panose="02020603050405020304" pitchFamily="18" charset="0"/>
              </a:rPr>
              <a:t>xác</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hồn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này</a:t>
            </a:r>
            <a:r>
              <a:rPr lang="en-US" sz="6000" b="0" dirty="0">
                <a:solidFill>
                  <a:schemeClr val="bg1"/>
                </a:solidFill>
                <a:effectLst/>
                <a:latin typeface="+mj-lt"/>
                <a:cs typeface="Times New Roman" panose="02020603050405020304" pitchFamily="18" charset="0"/>
              </a:rPr>
              <a:t> con </a:t>
            </a:r>
            <a:r>
              <a:rPr lang="en-US" sz="6000" b="0" dirty="0" err="1">
                <a:solidFill>
                  <a:schemeClr val="bg1"/>
                </a:solidFill>
                <a:effectLst/>
                <a:latin typeface="+mj-lt"/>
                <a:cs typeface="Times New Roman" panose="02020603050405020304" pitchFamily="18" charset="0"/>
              </a:rPr>
              <a:t>hiến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dâng</a:t>
            </a:r>
            <a:r>
              <a:rPr lang="en-US" sz="6000" b="0" dirty="0">
                <a:solidFill>
                  <a:schemeClr val="bg1"/>
                </a:solidFill>
                <a:effectLst/>
                <a:latin typeface="+mj-lt"/>
                <a:cs typeface="Times New Roman" panose="02020603050405020304" pitchFamily="18" charset="0"/>
              </a:rPr>
              <a:t>. </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219328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a:t>
            </a:r>
            <a:r>
              <a:rPr lang="en-US" sz="6600" b="0" dirty="0">
                <a:solidFill>
                  <a:schemeClr val="bg1"/>
                </a:solidFill>
                <a:effectLst/>
                <a:latin typeface="+mj-lt"/>
                <a:cs typeface="Times New Roman" panose="02020603050405020304" pitchFamily="18" charset="0"/>
              </a:rPr>
              <a:t>Ta </a:t>
            </a:r>
            <a:r>
              <a:rPr lang="en-US" sz="6600" b="0" dirty="0" err="1">
                <a:solidFill>
                  <a:schemeClr val="bg1"/>
                </a:solidFill>
                <a:effectLst/>
                <a:latin typeface="+mj-lt"/>
                <a:cs typeface="Times New Roman" panose="02020603050405020304" pitchFamily="18" charset="0"/>
              </a:rPr>
              <a:t>cần</a:t>
            </a:r>
            <a:r>
              <a:rPr lang="en-US" sz="6600" b="0" dirty="0">
                <a:solidFill>
                  <a:schemeClr val="bg1"/>
                </a:solidFill>
                <a:effectLst/>
                <a:latin typeface="+mj-lt"/>
                <a:cs typeface="Times New Roman" panose="02020603050405020304" pitchFamily="18" charset="0"/>
              </a:rPr>
              <a:t> </a:t>
            </a:r>
            <a:r>
              <a:rPr lang="vi-VN" sz="6600" b="0" dirty="0">
                <a:solidFill>
                  <a:schemeClr val="bg1"/>
                </a:solidFill>
                <a:effectLst/>
                <a:latin typeface="+mj-lt"/>
                <a:cs typeface="Times New Roman" panose="02020603050405020304" pitchFamily="18" charset="0"/>
              </a:rPr>
              <a:t>ơ</a:t>
            </a:r>
            <a:r>
              <a:rPr lang="en-US" sz="6600" b="0" dirty="0">
                <a:solidFill>
                  <a:schemeClr val="bg1"/>
                </a:solidFill>
                <a:effectLst/>
                <a:latin typeface="+mj-lt"/>
                <a:cs typeface="Times New Roman" panose="02020603050405020304" pitchFamily="18" charset="0"/>
              </a:rPr>
              <a:t>n </a:t>
            </a:r>
            <a:r>
              <a:rPr lang="en-US" sz="6600" b="0" dirty="0" err="1">
                <a:solidFill>
                  <a:schemeClr val="bg1"/>
                </a:solidFill>
                <a:effectLst/>
                <a:latin typeface="+mj-lt"/>
                <a:cs typeface="Times New Roman" panose="02020603050405020304" pitchFamily="18" charset="0"/>
              </a:rPr>
              <a:t>tha</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thứ</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nên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đừng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trách</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gì</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nhau</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hãy</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sống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bằng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cả</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trái</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tim</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hãy</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tha</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thứ</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để</a:t>
            </a:r>
            <a:r>
              <a:rPr lang="en-US" sz="6600" b="0" dirty="0">
                <a:solidFill>
                  <a:schemeClr val="bg1"/>
                </a:solidFill>
                <a:effectLst/>
                <a:latin typeface="+mj-lt"/>
                <a:cs typeface="Times New Roman" panose="02020603050405020304" pitchFamily="18" charset="0"/>
              </a:rPr>
              <a:t> đ</a:t>
            </a:r>
            <a:r>
              <a:rPr lang="vi-VN" sz="6600" b="0" dirty="0">
                <a:solidFill>
                  <a:schemeClr val="bg1"/>
                </a:solidFill>
                <a:effectLst/>
                <a:latin typeface="+mj-lt"/>
                <a:cs typeface="Times New Roman" panose="02020603050405020304" pitchFamily="18" charset="0"/>
              </a:rPr>
              <a:t>ư</a:t>
            </a:r>
            <a:r>
              <a:rPr lang="en-US" sz="6600" b="0" dirty="0" err="1">
                <a:solidFill>
                  <a:schemeClr val="bg1"/>
                </a:solidFill>
                <a:effectLst/>
                <a:latin typeface="+mj-lt"/>
                <a:cs typeface="Times New Roman" panose="02020603050405020304" pitchFamily="18" charset="0"/>
              </a:rPr>
              <a:t>ợc</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thứ</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tha</a:t>
            </a:r>
            <a:r>
              <a:rPr lang="en-US" sz="6600" b="0" dirty="0">
                <a:solidFill>
                  <a:schemeClr val="bg1"/>
                </a:solidFill>
                <a:effectLst/>
                <a:latin typeface="+mj-lt"/>
                <a:cs typeface="Times New Roman" panose="02020603050405020304" pitchFamily="18" charset="0"/>
              </a:rPr>
              <a:t>. </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4858305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0" u="sng" dirty="0">
                <a:solidFill>
                  <a:srgbClr val="FFFF00"/>
                </a:solidFill>
                <a:effectLst/>
                <a:latin typeface="+mj-lt"/>
                <a:cs typeface="Times New Roman" pitchFamily="18" charset="0"/>
              </a:rPr>
              <a:t>Tk2:</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anose="02020603050405020304" pitchFamily="18" charset="0"/>
              </a:rPr>
              <a:t>Nếu</a:t>
            </a:r>
            <a:r>
              <a:rPr lang="en-US" sz="6600" b="0" dirty="0">
                <a:solidFill>
                  <a:schemeClr val="bg1"/>
                </a:solidFill>
                <a:effectLst/>
                <a:latin typeface="+mj-lt"/>
                <a:cs typeface="Times New Roman" panose="02020603050405020304" pitchFamily="18" charset="0"/>
              </a:rPr>
              <a:t> ai </a:t>
            </a:r>
            <a:r>
              <a:rPr lang="en-US" sz="6600" b="0" dirty="0" err="1">
                <a:solidFill>
                  <a:schemeClr val="bg1"/>
                </a:solidFill>
                <a:effectLst/>
                <a:latin typeface="+mj-lt"/>
                <a:cs typeface="Times New Roman" panose="02020603050405020304" pitchFamily="18" charset="0"/>
              </a:rPr>
              <a:t>trong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anh</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em</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hôm</a:t>
            </a:r>
            <a:r>
              <a:rPr lang="en-US" sz="6600" b="0" dirty="0">
                <a:solidFill>
                  <a:schemeClr val="bg1"/>
                </a:solidFill>
                <a:effectLst/>
                <a:latin typeface="+mj-lt"/>
                <a:cs typeface="Times New Roman" panose="02020603050405020304" pitchFamily="18" charset="0"/>
              </a:rPr>
              <a:t> nay </a:t>
            </a:r>
            <a:r>
              <a:rPr lang="en-US" sz="6600" b="0" dirty="0" err="1">
                <a:solidFill>
                  <a:schemeClr val="bg1"/>
                </a:solidFill>
                <a:effectLst/>
                <a:latin typeface="+mj-lt"/>
                <a:cs typeface="Times New Roman" panose="02020603050405020304" pitchFamily="18" charset="0"/>
              </a:rPr>
              <a:t>đây</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có</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điều</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bất</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hòa</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Nếu</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có</a:t>
            </a:r>
            <a:r>
              <a:rPr lang="en-US" sz="6600" b="0" dirty="0">
                <a:solidFill>
                  <a:schemeClr val="bg1"/>
                </a:solidFill>
                <a:effectLst/>
                <a:latin typeface="+mj-lt"/>
                <a:cs typeface="Times New Roman" panose="02020603050405020304" pitchFamily="18" charset="0"/>
              </a:rPr>
              <a:t> ai </a:t>
            </a:r>
            <a:r>
              <a:rPr lang="en-US" sz="6600" b="0" dirty="0" err="1">
                <a:solidFill>
                  <a:schemeClr val="bg1"/>
                </a:solidFill>
                <a:effectLst/>
                <a:latin typeface="+mj-lt"/>
                <a:cs typeface="Times New Roman" panose="02020603050405020304" pitchFamily="18" charset="0"/>
              </a:rPr>
              <a:t>không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vui</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khi</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đã</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lỡ</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làm</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nên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khổ</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đau</a:t>
            </a:r>
            <a:r>
              <a:rPr lang="en-US" sz="6600" b="0" dirty="0">
                <a:solidFill>
                  <a:schemeClr val="bg1"/>
                </a:solidFill>
                <a:effectLst/>
                <a:latin typeface="+mj-lt"/>
                <a:cs typeface="Times New Roman" panose="02020603050405020304" pitchFamily="18" charset="0"/>
              </a:rPr>
              <a:t>, </a:t>
            </a:r>
            <a:endParaRPr lang="vi-VN"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6674216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200" b="0" u="sng" dirty="0">
                <a:solidFill>
                  <a:srgbClr val="FFFF00"/>
                </a:solidFill>
                <a:effectLst/>
                <a:latin typeface="+mj-lt"/>
                <a:cs typeface="Times New Roman" pitchFamily="18" charset="0"/>
              </a:rPr>
              <a:t>***:</a:t>
            </a:r>
            <a:r>
              <a:rPr lang="en-US" sz="6200" b="0" dirty="0">
                <a:solidFill>
                  <a:schemeClr val="bg1"/>
                </a:solidFill>
                <a:effectLst/>
                <a:latin typeface="+mj-lt"/>
                <a:cs typeface="Times New Roman" pitchFamily="18" charset="0"/>
              </a:rPr>
              <a:t> </a:t>
            </a:r>
            <a:r>
              <a:rPr lang="en-US" sz="6200" b="0" dirty="0" err="1">
                <a:solidFill>
                  <a:schemeClr val="bg1"/>
                </a:solidFill>
                <a:effectLst/>
                <a:latin typeface="+mj-lt"/>
                <a:cs typeface="Times New Roman" panose="02020603050405020304" pitchFamily="18" charset="0"/>
              </a:rPr>
              <a:t>Hãy</a:t>
            </a:r>
            <a:r>
              <a:rPr lang="en-US" sz="6200" b="0" dirty="0">
                <a:solidFill>
                  <a:schemeClr val="bg1"/>
                </a:solidFill>
                <a:effectLst/>
                <a:latin typeface="+mj-lt"/>
                <a:cs typeface="Times New Roman" panose="02020603050405020304" pitchFamily="18" charset="0"/>
              </a:rPr>
              <a:t> </a:t>
            </a:r>
            <a:r>
              <a:rPr lang="en-US" sz="6200" b="0" dirty="0" err="1">
                <a:solidFill>
                  <a:schemeClr val="bg1"/>
                </a:solidFill>
                <a:effectLst/>
                <a:latin typeface="+mj-lt"/>
                <a:cs typeface="Times New Roman" panose="02020603050405020304" pitchFamily="18" charset="0"/>
              </a:rPr>
              <a:t>bắt</a:t>
            </a:r>
            <a:r>
              <a:rPr lang="en-US" sz="6200" b="0" dirty="0">
                <a:solidFill>
                  <a:schemeClr val="bg1"/>
                </a:solidFill>
                <a:effectLst/>
                <a:latin typeface="+mj-lt"/>
                <a:cs typeface="Times New Roman" panose="02020603050405020304" pitchFamily="18" charset="0"/>
              </a:rPr>
              <a:t> </a:t>
            </a:r>
            <a:r>
              <a:rPr lang="en-US" sz="6200" b="0" dirty="0" err="1">
                <a:solidFill>
                  <a:schemeClr val="bg1"/>
                </a:solidFill>
                <a:effectLst/>
                <a:latin typeface="+mj-lt"/>
                <a:cs typeface="Times New Roman" panose="02020603050405020304" pitchFamily="18" charset="0"/>
              </a:rPr>
              <a:t>tay</a:t>
            </a:r>
            <a:r>
              <a:rPr lang="en-US" sz="6200" b="0" dirty="0">
                <a:solidFill>
                  <a:schemeClr val="bg1"/>
                </a:solidFill>
                <a:effectLst/>
                <a:latin typeface="+mj-lt"/>
                <a:cs typeface="Times New Roman" panose="02020603050405020304" pitchFamily="18" charset="0"/>
              </a:rPr>
              <a:t> </a:t>
            </a:r>
            <a:r>
              <a:rPr lang="en-US" sz="6200" b="0" dirty="0" err="1">
                <a:solidFill>
                  <a:schemeClr val="bg1"/>
                </a:solidFill>
                <a:effectLst/>
                <a:latin typeface="+mj-lt"/>
                <a:cs typeface="Times New Roman" panose="02020603050405020304" pitchFamily="18" charset="0"/>
              </a:rPr>
              <a:t>nhau</a:t>
            </a:r>
            <a:r>
              <a:rPr lang="en-US" sz="6200" b="0" dirty="0">
                <a:solidFill>
                  <a:schemeClr val="bg1"/>
                </a:solidFill>
                <a:effectLst/>
                <a:latin typeface="+mj-lt"/>
                <a:cs typeface="Times New Roman" panose="02020603050405020304" pitchFamily="18" charset="0"/>
              </a:rPr>
              <a:t> </a:t>
            </a:r>
            <a:r>
              <a:rPr lang="en-US" sz="6200" b="0" dirty="0" err="1">
                <a:solidFill>
                  <a:schemeClr val="bg1"/>
                </a:solidFill>
                <a:effectLst/>
                <a:latin typeface="+mj-lt"/>
                <a:cs typeface="Times New Roman" panose="02020603050405020304" pitchFamily="18" charset="0"/>
              </a:rPr>
              <a:t>đi</a:t>
            </a:r>
            <a:r>
              <a:rPr lang="en-US" sz="6200" b="0" dirty="0">
                <a:solidFill>
                  <a:schemeClr val="bg1"/>
                </a:solidFill>
                <a:effectLst/>
                <a:latin typeface="+mj-lt"/>
                <a:cs typeface="Times New Roman" panose="02020603050405020304" pitchFamily="18" charset="0"/>
              </a:rPr>
              <a:t>, </a:t>
            </a:r>
            <a:r>
              <a:rPr lang="en-US" sz="6200" b="0" dirty="0" err="1">
                <a:solidFill>
                  <a:schemeClr val="bg1"/>
                </a:solidFill>
                <a:effectLst/>
                <a:latin typeface="+mj-lt"/>
                <a:cs typeface="Times New Roman" panose="02020603050405020304" pitchFamily="18" charset="0"/>
              </a:rPr>
              <a:t>khi</a:t>
            </a:r>
            <a:r>
              <a:rPr lang="en-US" sz="6200" b="0" dirty="0">
                <a:solidFill>
                  <a:schemeClr val="bg1"/>
                </a:solidFill>
                <a:effectLst/>
                <a:latin typeface="+mj-lt"/>
                <a:cs typeface="Times New Roman" panose="02020603050405020304" pitchFamily="18" charset="0"/>
              </a:rPr>
              <a:t> </a:t>
            </a:r>
            <a:r>
              <a:rPr lang="en-US" sz="6200" b="0" dirty="0" err="1">
                <a:solidFill>
                  <a:schemeClr val="bg1"/>
                </a:solidFill>
                <a:effectLst/>
                <a:latin typeface="+mj-lt"/>
                <a:cs typeface="Times New Roman" panose="02020603050405020304" pitchFamily="18" charset="0"/>
              </a:rPr>
              <a:t>mặt</a:t>
            </a:r>
            <a:r>
              <a:rPr lang="en-US" sz="6200" b="0" dirty="0">
                <a:solidFill>
                  <a:schemeClr val="bg1"/>
                </a:solidFill>
                <a:effectLst/>
                <a:latin typeface="+mj-lt"/>
                <a:cs typeface="Times New Roman" panose="02020603050405020304" pitchFamily="18" charset="0"/>
              </a:rPr>
              <a:t> </a:t>
            </a:r>
            <a:r>
              <a:rPr lang="en-US" sz="6200" b="0" dirty="0" err="1">
                <a:solidFill>
                  <a:schemeClr val="bg1"/>
                </a:solidFill>
                <a:effectLst/>
                <a:latin typeface="+mj-lt"/>
                <a:cs typeface="Times New Roman" panose="02020603050405020304" pitchFamily="18" charset="0"/>
              </a:rPr>
              <a:t>trời</a:t>
            </a:r>
            <a:r>
              <a:rPr lang="en-US" sz="6200" b="0" dirty="0">
                <a:solidFill>
                  <a:schemeClr val="bg1"/>
                </a:solidFill>
                <a:effectLst/>
                <a:latin typeface="+mj-lt"/>
                <a:cs typeface="Times New Roman" panose="02020603050405020304" pitchFamily="18" charset="0"/>
              </a:rPr>
              <a:t> con </a:t>
            </a:r>
            <a:r>
              <a:rPr lang="en-US" sz="6200" b="0" dirty="0" err="1">
                <a:solidFill>
                  <a:schemeClr val="bg1"/>
                </a:solidFill>
                <a:effectLst/>
                <a:latin typeface="+mj-lt"/>
                <a:cs typeface="Times New Roman" panose="02020603050405020304" pitchFamily="18" charset="0"/>
              </a:rPr>
              <a:t>chưa</a:t>
            </a:r>
            <a:r>
              <a:rPr lang="en-US" sz="6200" b="0" dirty="0">
                <a:solidFill>
                  <a:schemeClr val="bg1"/>
                </a:solidFill>
                <a:effectLst/>
                <a:latin typeface="+mj-lt"/>
                <a:cs typeface="Times New Roman" panose="02020603050405020304" pitchFamily="18" charset="0"/>
              </a:rPr>
              <a:t> </a:t>
            </a:r>
            <a:r>
              <a:rPr lang="en-US" sz="6200" b="0" dirty="0" err="1">
                <a:solidFill>
                  <a:schemeClr val="bg1"/>
                </a:solidFill>
                <a:effectLst/>
                <a:latin typeface="+mj-lt"/>
                <a:cs typeface="Times New Roman" panose="02020603050405020304" pitchFamily="18" charset="0"/>
              </a:rPr>
              <a:t>khuất</a:t>
            </a:r>
            <a:r>
              <a:rPr lang="en-US" sz="6200" b="0" dirty="0">
                <a:solidFill>
                  <a:schemeClr val="bg1"/>
                </a:solidFill>
                <a:effectLst/>
                <a:latin typeface="+mj-lt"/>
                <a:cs typeface="Times New Roman" panose="02020603050405020304" pitchFamily="18" charset="0"/>
              </a:rPr>
              <a:t> </a:t>
            </a:r>
            <a:r>
              <a:rPr lang="en-US" sz="6200" b="0" dirty="0" err="1">
                <a:solidFill>
                  <a:schemeClr val="bg1"/>
                </a:solidFill>
                <a:effectLst/>
                <a:latin typeface="+mj-lt"/>
                <a:cs typeface="Times New Roman" panose="02020603050405020304" pitchFamily="18" charset="0"/>
              </a:rPr>
              <a:t>bóng</a:t>
            </a:r>
            <a:r>
              <a:rPr lang="en-US" sz="6200" b="0" dirty="0">
                <a:solidFill>
                  <a:schemeClr val="bg1"/>
                </a:solidFill>
                <a:effectLst/>
                <a:latin typeface="+mj-lt"/>
                <a:cs typeface="Times New Roman" panose="02020603050405020304" pitchFamily="18" charset="0"/>
              </a:rPr>
              <a:t>, </a:t>
            </a:r>
            <a:r>
              <a:rPr lang="en-US" sz="6200" b="0" dirty="0" err="1">
                <a:solidFill>
                  <a:schemeClr val="bg1"/>
                </a:solidFill>
                <a:effectLst/>
                <a:latin typeface="+mj-lt"/>
                <a:cs typeface="Times New Roman" panose="02020603050405020304" pitchFamily="18" charset="0"/>
              </a:rPr>
              <a:t>sẽ</a:t>
            </a:r>
            <a:r>
              <a:rPr lang="en-US" sz="6200" b="0" dirty="0">
                <a:solidFill>
                  <a:schemeClr val="bg1"/>
                </a:solidFill>
                <a:effectLst/>
                <a:latin typeface="+mj-lt"/>
                <a:cs typeface="Times New Roman" panose="02020603050405020304" pitchFamily="18" charset="0"/>
              </a:rPr>
              <a:t> </a:t>
            </a:r>
            <a:r>
              <a:rPr lang="en-US" sz="6200" b="0" dirty="0" err="1">
                <a:solidFill>
                  <a:schemeClr val="bg1"/>
                </a:solidFill>
                <a:effectLst/>
                <a:latin typeface="+mj-lt"/>
                <a:cs typeface="Times New Roman" panose="02020603050405020304" pitchFamily="18" charset="0"/>
              </a:rPr>
              <a:t>chứng</a:t>
            </a:r>
            <a:r>
              <a:rPr lang="en-US" sz="6200" b="0" dirty="0">
                <a:solidFill>
                  <a:schemeClr val="bg1"/>
                </a:solidFill>
                <a:effectLst/>
                <a:latin typeface="+mj-lt"/>
                <a:cs typeface="Times New Roman" panose="02020603050405020304" pitchFamily="18" charset="0"/>
              </a:rPr>
              <a:t> </a:t>
            </a:r>
            <a:r>
              <a:rPr lang="en-US" sz="6200" b="0" dirty="0" err="1">
                <a:solidFill>
                  <a:schemeClr val="bg1"/>
                </a:solidFill>
                <a:effectLst/>
                <a:latin typeface="+mj-lt"/>
                <a:cs typeface="Times New Roman" panose="02020603050405020304" pitchFamily="18" charset="0"/>
              </a:rPr>
              <a:t>minh</a:t>
            </a:r>
            <a:r>
              <a:rPr lang="en-US" sz="6200" b="0" dirty="0">
                <a:solidFill>
                  <a:schemeClr val="bg1"/>
                </a:solidFill>
                <a:effectLst/>
                <a:latin typeface="+mj-lt"/>
                <a:cs typeface="Times New Roman" panose="02020603050405020304" pitchFamily="18" charset="0"/>
              </a:rPr>
              <a:t> </a:t>
            </a:r>
            <a:r>
              <a:rPr lang="en-US" sz="6200" b="0" dirty="0" err="1">
                <a:solidFill>
                  <a:schemeClr val="bg1"/>
                </a:solidFill>
                <a:effectLst/>
                <a:latin typeface="+mj-lt"/>
                <a:cs typeface="Times New Roman" panose="02020603050405020304" pitchFamily="18" charset="0"/>
              </a:rPr>
              <a:t>anh</a:t>
            </a:r>
            <a:r>
              <a:rPr lang="en-US" sz="6200" b="0" dirty="0">
                <a:solidFill>
                  <a:schemeClr val="bg1"/>
                </a:solidFill>
                <a:effectLst/>
                <a:latin typeface="+mj-lt"/>
                <a:cs typeface="Times New Roman" panose="02020603050405020304" pitchFamily="18" charset="0"/>
              </a:rPr>
              <a:t> </a:t>
            </a:r>
            <a:r>
              <a:rPr lang="en-US" sz="6200" b="0" dirty="0" err="1">
                <a:solidFill>
                  <a:schemeClr val="bg1"/>
                </a:solidFill>
                <a:effectLst/>
                <a:latin typeface="+mj-lt"/>
                <a:cs typeface="Times New Roman" panose="02020603050405020304" pitchFamily="18" charset="0"/>
              </a:rPr>
              <a:t>em</a:t>
            </a:r>
            <a:r>
              <a:rPr lang="en-US" sz="6200" b="0" dirty="0">
                <a:solidFill>
                  <a:schemeClr val="bg1"/>
                </a:solidFill>
                <a:effectLst/>
                <a:latin typeface="+mj-lt"/>
                <a:cs typeface="Times New Roman" panose="02020603050405020304" pitchFamily="18" charset="0"/>
              </a:rPr>
              <a:t> ai </a:t>
            </a:r>
            <a:r>
              <a:rPr lang="en-US" sz="6200" b="0" dirty="0" err="1">
                <a:solidFill>
                  <a:schemeClr val="bg1"/>
                </a:solidFill>
                <a:effectLst/>
                <a:latin typeface="+mj-lt"/>
                <a:cs typeface="Times New Roman" panose="02020603050405020304" pitchFamily="18" charset="0"/>
              </a:rPr>
              <a:t>là</a:t>
            </a:r>
            <a:r>
              <a:rPr lang="en-US" sz="6200" b="0" dirty="0">
                <a:solidFill>
                  <a:schemeClr val="bg1"/>
                </a:solidFill>
                <a:effectLst/>
                <a:latin typeface="+mj-lt"/>
                <a:cs typeface="Times New Roman" panose="02020603050405020304" pitchFamily="18" charset="0"/>
              </a:rPr>
              <a:t> ng</a:t>
            </a:r>
            <a:r>
              <a:rPr lang="vi-VN" sz="6200" b="0" dirty="0">
                <a:solidFill>
                  <a:schemeClr val="bg1"/>
                </a:solidFill>
                <a:effectLst/>
                <a:latin typeface="+mj-lt"/>
                <a:cs typeface="Times New Roman" panose="02020603050405020304" pitchFamily="18" charset="0"/>
              </a:rPr>
              <a:t>ư</a:t>
            </a:r>
            <a:r>
              <a:rPr lang="en-US" sz="6200" b="0" dirty="0" err="1">
                <a:solidFill>
                  <a:schemeClr val="bg1"/>
                </a:solidFill>
                <a:effectLst/>
                <a:latin typeface="+mj-lt"/>
                <a:cs typeface="Times New Roman" panose="02020603050405020304" pitchFamily="18" charset="0"/>
              </a:rPr>
              <a:t>ời</a:t>
            </a:r>
            <a:r>
              <a:rPr lang="en-US" sz="6200" b="0" dirty="0">
                <a:solidFill>
                  <a:schemeClr val="bg1"/>
                </a:solidFill>
                <a:effectLst/>
                <a:latin typeface="+mj-lt"/>
                <a:cs typeface="Times New Roman" panose="02020603050405020304" pitchFamily="18" charset="0"/>
              </a:rPr>
              <a:t> </a:t>
            </a:r>
            <a:r>
              <a:rPr lang="en-US" sz="6200" b="0" dirty="0" err="1">
                <a:solidFill>
                  <a:schemeClr val="bg1"/>
                </a:solidFill>
                <a:effectLst/>
                <a:latin typeface="+mj-lt"/>
                <a:cs typeface="Times New Roman" panose="02020603050405020304" pitchFamily="18" charset="0"/>
              </a:rPr>
              <a:t>mến</a:t>
            </a:r>
            <a:r>
              <a:rPr lang="en-US" sz="6200" b="0" dirty="0">
                <a:solidFill>
                  <a:schemeClr val="bg1"/>
                </a:solidFill>
                <a:effectLst/>
                <a:latin typeface="+mj-lt"/>
                <a:cs typeface="Times New Roman" panose="02020603050405020304" pitchFamily="18" charset="0"/>
              </a:rPr>
              <a:t> </a:t>
            </a:r>
            <a:r>
              <a:rPr lang="en-US" sz="6200" b="0" dirty="0" err="1">
                <a:solidFill>
                  <a:schemeClr val="bg1"/>
                </a:solidFill>
                <a:effectLst/>
                <a:latin typeface="+mj-lt"/>
                <a:cs typeface="Times New Roman" panose="02020603050405020304" pitchFamily="18" charset="0"/>
              </a:rPr>
              <a:t>Chúa</a:t>
            </a:r>
            <a:r>
              <a:rPr lang="en-US" sz="6200" b="0" dirty="0">
                <a:solidFill>
                  <a:schemeClr val="bg1"/>
                </a:solidFill>
                <a:effectLst/>
                <a:latin typeface="+mj-lt"/>
                <a:cs typeface="Times New Roman" panose="02020603050405020304" pitchFamily="18" charset="0"/>
              </a:rPr>
              <a:t> </a:t>
            </a:r>
            <a:r>
              <a:rPr lang="en-US" sz="6200" b="0" dirty="0" err="1">
                <a:solidFill>
                  <a:schemeClr val="bg1"/>
                </a:solidFill>
                <a:effectLst/>
                <a:latin typeface="+mj-lt"/>
                <a:cs typeface="Times New Roman" panose="02020603050405020304" pitchFamily="18" charset="0"/>
              </a:rPr>
              <a:t>hết</a:t>
            </a:r>
            <a:r>
              <a:rPr lang="en-US" sz="6200" b="0" dirty="0">
                <a:solidFill>
                  <a:schemeClr val="bg1"/>
                </a:solidFill>
                <a:effectLst/>
                <a:latin typeface="+mj-lt"/>
                <a:cs typeface="Times New Roman" panose="02020603050405020304" pitchFamily="18" charset="0"/>
              </a:rPr>
              <a:t> </a:t>
            </a:r>
            <a:r>
              <a:rPr lang="en-US" sz="6200" b="0" dirty="0" err="1">
                <a:solidFill>
                  <a:schemeClr val="bg1"/>
                </a:solidFill>
                <a:effectLst/>
                <a:latin typeface="+mj-lt"/>
                <a:cs typeface="Times New Roman" panose="02020603050405020304" pitchFamily="18" charset="0"/>
              </a:rPr>
              <a:t>lòng</a:t>
            </a:r>
            <a:r>
              <a:rPr lang="en-US" sz="6200" b="0" dirty="0">
                <a:solidFill>
                  <a:schemeClr val="bg1"/>
                </a:solidFill>
                <a:effectLst/>
                <a:latin typeface="+mj-lt"/>
                <a:cs typeface="Times New Roman" panose="02020603050405020304" pitchFamily="18" charset="0"/>
              </a:rPr>
              <a:t>.</a:t>
            </a:r>
            <a:endParaRPr lang="vi-VN" sz="6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6955363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0" u="sng" dirty="0" err="1">
                <a:solidFill>
                  <a:srgbClr val="FFFF00"/>
                </a:solidFill>
                <a:effectLst/>
                <a:latin typeface="+mj-lt"/>
                <a:cs typeface="Times New Roman" pitchFamily="18" charset="0"/>
              </a:rPr>
              <a:t>Đk</a:t>
            </a:r>
            <a:r>
              <a:rPr lang="en-US" sz="6600" b="0" u="sng" dirty="0">
                <a:solidFill>
                  <a:srgbClr val="FFFF00"/>
                </a:solidFill>
                <a:effectLst/>
                <a:latin typeface="+mj-lt"/>
                <a:cs typeface="Times New Roman" pitchFamily="18" charset="0"/>
              </a:rPr>
              <a:t>:</a:t>
            </a:r>
            <a:r>
              <a:rPr lang="en-US" sz="6600" b="0" dirty="0">
                <a:solidFill>
                  <a:schemeClr val="bg1"/>
                </a:solidFill>
                <a:effectLst/>
                <a:latin typeface="+mj-lt"/>
                <a:cs typeface="Times New Roman" pitchFamily="18" charset="0"/>
              </a:rPr>
              <a:t> Ai </a:t>
            </a:r>
            <a:r>
              <a:rPr lang="en-US" sz="6600" b="0" dirty="0" err="1">
                <a:solidFill>
                  <a:schemeClr val="bg1"/>
                </a:solidFill>
                <a:effectLst/>
                <a:latin typeface="+mj-lt"/>
                <a:cs typeface="Times New Roman" panose="02020603050405020304" pitchFamily="18" charset="0"/>
              </a:rPr>
              <a:t>mà</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không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có</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lỗi</a:t>
            </a:r>
            <a:r>
              <a:rPr lang="en-US" sz="6600" b="0" dirty="0">
                <a:solidFill>
                  <a:schemeClr val="bg1"/>
                </a:solidFill>
                <a:effectLst/>
                <a:latin typeface="+mj-lt"/>
                <a:cs typeface="Times New Roman" panose="02020603050405020304" pitchFamily="18" charset="0"/>
              </a:rPr>
              <a:t>? Ai </a:t>
            </a:r>
            <a:r>
              <a:rPr lang="en-US" sz="6600" b="0" dirty="0" err="1">
                <a:solidFill>
                  <a:schemeClr val="bg1"/>
                </a:solidFill>
                <a:effectLst/>
                <a:latin typeface="+mj-lt"/>
                <a:cs typeface="Times New Roman" panose="02020603050405020304" pitchFamily="18" charset="0"/>
              </a:rPr>
              <a:t>là</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không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vô</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tội</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Khi</a:t>
            </a:r>
            <a:r>
              <a:rPr lang="en-US" sz="6600" b="0" dirty="0">
                <a:solidFill>
                  <a:schemeClr val="bg1"/>
                </a:solidFill>
                <a:effectLst/>
                <a:latin typeface="+mj-lt"/>
                <a:cs typeface="Times New Roman" panose="02020603050405020304" pitchFamily="18" charset="0"/>
              </a:rPr>
              <a:t> ta </a:t>
            </a:r>
            <a:r>
              <a:rPr lang="en-US" sz="6600" b="0" dirty="0" err="1">
                <a:solidFill>
                  <a:schemeClr val="bg1"/>
                </a:solidFill>
                <a:effectLst/>
                <a:latin typeface="+mj-lt"/>
                <a:cs typeface="Times New Roman" panose="02020603050405020304" pitchFamily="18" charset="0"/>
              </a:rPr>
              <a:t>mang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kiếp</a:t>
            </a:r>
            <a:r>
              <a:rPr lang="en-US" sz="6600" b="0" dirty="0">
                <a:solidFill>
                  <a:schemeClr val="bg1"/>
                </a:solidFill>
                <a:effectLst/>
                <a:latin typeface="+mj-lt"/>
                <a:cs typeface="Times New Roman" panose="02020603050405020304" pitchFamily="18" charset="0"/>
              </a:rPr>
              <a:t> con ng</a:t>
            </a:r>
            <a:r>
              <a:rPr lang="vi-VN" sz="6600" b="0" dirty="0">
                <a:solidFill>
                  <a:schemeClr val="bg1"/>
                </a:solidFill>
                <a:effectLst/>
                <a:latin typeface="+mj-lt"/>
                <a:cs typeface="Times New Roman" panose="02020603050405020304" pitchFamily="18" charset="0"/>
              </a:rPr>
              <a:t>ư</a:t>
            </a:r>
            <a:r>
              <a:rPr lang="en-US" sz="6600" b="0" dirty="0" err="1">
                <a:solidFill>
                  <a:schemeClr val="bg1"/>
                </a:solidFill>
                <a:effectLst/>
                <a:latin typeface="+mj-lt"/>
                <a:cs typeface="Times New Roman" panose="02020603050405020304" pitchFamily="18" charset="0"/>
              </a:rPr>
              <a:t>ời</a:t>
            </a:r>
            <a:r>
              <a:rPr lang="en-US" sz="6600" b="0" dirty="0">
                <a:solidFill>
                  <a:schemeClr val="bg1"/>
                </a:solidFill>
                <a:effectLst/>
                <a:latin typeface="+mj-lt"/>
                <a:cs typeface="Times New Roman" panose="02020603050405020304" pitchFamily="18" charset="0"/>
              </a:rPr>
              <a:t> đ</a:t>
            </a:r>
            <a:r>
              <a:rPr lang="vi-VN" sz="6600" b="0" dirty="0">
                <a:solidFill>
                  <a:schemeClr val="bg1"/>
                </a:solidFill>
                <a:effectLst/>
                <a:latin typeface="+mj-lt"/>
                <a:cs typeface="Times New Roman" panose="02020603050405020304" pitchFamily="18" charset="0"/>
              </a:rPr>
              <a:t>ư</a:t>
            </a:r>
            <a:r>
              <a:rPr lang="en-US" sz="6600" b="0" dirty="0" err="1">
                <a:solidFill>
                  <a:schemeClr val="bg1"/>
                </a:solidFill>
                <a:effectLst/>
                <a:latin typeface="+mj-lt"/>
                <a:cs typeface="Times New Roman" panose="02020603050405020304" pitchFamily="18" charset="0"/>
              </a:rPr>
              <a:t>ợc</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dựng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nên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từ</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bụi</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tro</a:t>
            </a:r>
            <a:r>
              <a:rPr lang="en-US" sz="6600" b="0" dirty="0">
                <a:solidFill>
                  <a:schemeClr val="bg1"/>
                </a:solidFill>
                <a:effectLst/>
                <a:latin typeface="+mj-lt"/>
                <a:cs typeface="Times New Roman" panose="02020603050405020304" pitchFamily="18" charset="0"/>
              </a:rPr>
              <a:t>. </a:t>
            </a:r>
            <a:endParaRPr lang="vi-VN"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728936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a:t>
            </a:r>
            <a:r>
              <a:rPr lang="en-US" sz="6600" b="0" dirty="0">
                <a:solidFill>
                  <a:schemeClr val="bg1"/>
                </a:solidFill>
                <a:effectLst/>
                <a:latin typeface="+mj-lt"/>
                <a:cs typeface="Times New Roman" panose="02020603050405020304" pitchFamily="18" charset="0"/>
              </a:rPr>
              <a:t>Ta </a:t>
            </a:r>
            <a:r>
              <a:rPr lang="en-US" sz="6600" b="0" dirty="0" err="1">
                <a:solidFill>
                  <a:schemeClr val="bg1"/>
                </a:solidFill>
                <a:effectLst/>
                <a:latin typeface="+mj-lt"/>
                <a:cs typeface="Times New Roman" panose="02020603050405020304" pitchFamily="18" charset="0"/>
              </a:rPr>
              <a:t>cần</a:t>
            </a:r>
            <a:r>
              <a:rPr lang="en-US" sz="6600" b="0" dirty="0">
                <a:solidFill>
                  <a:schemeClr val="bg1"/>
                </a:solidFill>
                <a:effectLst/>
                <a:latin typeface="+mj-lt"/>
                <a:cs typeface="Times New Roman" panose="02020603050405020304" pitchFamily="18" charset="0"/>
              </a:rPr>
              <a:t> </a:t>
            </a:r>
            <a:r>
              <a:rPr lang="vi-VN" sz="6600" b="0" dirty="0">
                <a:solidFill>
                  <a:schemeClr val="bg1"/>
                </a:solidFill>
                <a:effectLst/>
                <a:latin typeface="+mj-lt"/>
                <a:cs typeface="Times New Roman" panose="02020603050405020304" pitchFamily="18" charset="0"/>
              </a:rPr>
              <a:t>ơ</a:t>
            </a:r>
            <a:r>
              <a:rPr lang="en-US" sz="6600" b="0" dirty="0">
                <a:solidFill>
                  <a:schemeClr val="bg1"/>
                </a:solidFill>
                <a:effectLst/>
                <a:latin typeface="+mj-lt"/>
                <a:cs typeface="Times New Roman" panose="02020603050405020304" pitchFamily="18" charset="0"/>
              </a:rPr>
              <a:t>n </a:t>
            </a:r>
            <a:r>
              <a:rPr lang="en-US" sz="6600" b="0" dirty="0" err="1">
                <a:solidFill>
                  <a:schemeClr val="bg1"/>
                </a:solidFill>
                <a:effectLst/>
                <a:latin typeface="+mj-lt"/>
                <a:cs typeface="Times New Roman" panose="02020603050405020304" pitchFamily="18" charset="0"/>
              </a:rPr>
              <a:t>tha</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thứ</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nên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đừng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trách</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gì</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nhau</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hãy</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sống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bằng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cả</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trái</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tim</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hãy</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tha</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thứ</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để</a:t>
            </a:r>
            <a:r>
              <a:rPr lang="en-US" sz="6600" b="0" dirty="0">
                <a:solidFill>
                  <a:schemeClr val="bg1"/>
                </a:solidFill>
                <a:effectLst/>
                <a:latin typeface="+mj-lt"/>
                <a:cs typeface="Times New Roman" panose="02020603050405020304" pitchFamily="18" charset="0"/>
              </a:rPr>
              <a:t> đ</a:t>
            </a:r>
            <a:r>
              <a:rPr lang="vi-VN" sz="6600" b="0" dirty="0">
                <a:solidFill>
                  <a:schemeClr val="bg1"/>
                </a:solidFill>
                <a:effectLst/>
                <a:latin typeface="+mj-lt"/>
                <a:cs typeface="Times New Roman" panose="02020603050405020304" pitchFamily="18" charset="0"/>
              </a:rPr>
              <a:t>ư</a:t>
            </a:r>
            <a:r>
              <a:rPr lang="en-US" sz="6600" b="0" dirty="0" err="1">
                <a:solidFill>
                  <a:schemeClr val="bg1"/>
                </a:solidFill>
                <a:effectLst/>
                <a:latin typeface="+mj-lt"/>
                <a:cs typeface="Times New Roman" panose="02020603050405020304" pitchFamily="18" charset="0"/>
              </a:rPr>
              <a:t>ợc</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thứ</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tha</a:t>
            </a:r>
            <a:r>
              <a:rPr lang="en-US" sz="6600" b="0" dirty="0">
                <a:solidFill>
                  <a:schemeClr val="bg1"/>
                </a:solidFill>
                <a:effectLst/>
                <a:latin typeface="+mj-lt"/>
                <a:cs typeface="Times New Roman" panose="02020603050405020304" pitchFamily="18" charset="0"/>
              </a:rPr>
              <a:t>. </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7789856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a:solidFill>
                  <a:srgbClr val="FFFF00"/>
                </a:solidFill>
                <a:effectLst/>
                <a:latin typeface="+mj-lt"/>
                <a:cs typeface="Times New Roman" pitchFamily="18" charset="0"/>
              </a:rPr>
              <a:t>Tk3:</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anose="02020603050405020304" pitchFamily="18" charset="0"/>
              </a:rPr>
              <a:t>Nếu</a:t>
            </a:r>
            <a:r>
              <a:rPr lang="en-US" sz="6000" b="0" dirty="0">
                <a:solidFill>
                  <a:schemeClr val="bg1"/>
                </a:solidFill>
                <a:effectLst/>
                <a:latin typeface="+mj-lt"/>
                <a:cs typeface="Times New Roman" panose="02020603050405020304" pitchFamily="18" charset="0"/>
              </a:rPr>
              <a:t> con </a:t>
            </a:r>
            <a:r>
              <a:rPr lang="en-US" sz="6000" b="0" dirty="0" err="1">
                <a:solidFill>
                  <a:schemeClr val="bg1"/>
                </a:solidFill>
                <a:effectLst/>
                <a:latin typeface="+mj-lt"/>
                <a:cs typeface="Times New Roman" panose="02020603050405020304" pitchFamily="18" charset="0"/>
              </a:rPr>
              <a:t>tim</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khô</a:t>
            </a:r>
            <a:r>
              <a:rPr lang="en-US" sz="6000" b="0" dirty="0">
                <a:solidFill>
                  <a:schemeClr val="bg1"/>
                </a:solidFill>
                <a:effectLst/>
                <a:latin typeface="+mj-lt"/>
                <a:cs typeface="Times New Roman" panose="02020603050405020304" pitchFamily="18" charset="0"/>
              </a:rPr>
              <a:t> khan </a:t>
            </a:r>
            <a:r>
              <a:rPr lang="en-US" sz="6000" b="0" dirty="0" err="1">
                <a:solidFill>
                  <a:schemeClr val="bg1"/>
                </a:solidFill>
                <a:effectLst/>
                <a:latin typeface="+mj-lt"/>
                <a:cs typeface="Times New Roman" panose="02020603050405020304" pitchFamily="18" charset="0"/>
              </a:rPr>
              <a:t>đi</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thênh</a:t>
            </a:r>
            <a:r>
              <a:rPr lang="en-US" sz="6000" b="0" dirty="0">
                <a:solidFill>
                  <a:schemeClr val="bg1"/>
                </a:solidFill>
                <a:effectLst/>
                <a:latin typeface="+mj-lt"/>
                <a:cs typeface="Times New Roman" panose="02020603050405020304" pitchFamily="18" charset="0"/>
              </a:rPr>
              <a:t> thang </a:t>
            </a:r>
            <a:r>
              <a:rPr lang="en-US" sz="6000" b="0" dirty="0" err="1">
                <a:solidFill>
                  <a:schemeClr val="bg1"/>
                </a:solidFill>
                <a:effectLst/>
                <a:latin typeface="+mj-lt"/>
                <a:cs typeface="Times New Roman" panose="02020603050405020304" pitchFamily="18" charset="0"/>
              </a:rPr>
              <a:t>giữa</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trời</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nắng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hồng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có</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khác</a:t>
            </a:r>
            <a:r>
              <a:rPr lang="en-US" sz="6000" b="0" dirty="0">
                <a:solidFill>
                  <a:schemeClr val="bg1"/>
                </a:solidFill>
                <a:effectLst/>
                <a:latin typeface="+mj-lt"/>
                <a:cs typeface="Times New Roman" panose="02020603050405020304" pitchFamily="18" charset="0"/>
              </a:rPr>
              <a:t> chi </a:t>
            </a:r>
            <a:r>
              <a:rPr lang="en-US" sz="6000" b="0" dirty="0" err="1">
                <a:solidFill>
                  <a:schemeClr val="bg1"/>
                </a:solidFill>
                <a:effectLst/>
                <a:latin typeface="+mj-lt"/>
                <a:cs typeface="Times New Roman" panose="02020603050405020304" pitchFamily="18" charset="0"/>
              </a:rPr>
              <a:t>đêm</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đen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không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trăng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sáng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và</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không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ánh</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sao</a:t>
            </a:r>
            <a:r>
              <a:rPr lang="en-US" sz="6000" b="0" dirty="0">
                <a:solidFill>
                  <a:schemeClr val="bg1"/>
                </a:solidFill>
                <a:effectLst/>
                <a:latin typeface="+mj-lt"/>
                <a:cs typeface="Times New Roman" panose="02020603050405020304" pitchFamily="18" charset="0"/>
              </a:rPr>
              <a:t>. </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000799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a:solidFill>
                  <a:srgbClr val="FFFF00"/>
                </a:solidFill>
                <a:effectLst/>
                <a:latin typeface="+mj-lt"/>
                <a:cs typeface="Times New Roman" pitchFamily="18" charset="0"/>
              </a:rPr>
              <a:t>***:</a:t>
            </a:r>
            <a:r>
              <a:rPr lang="en-US" sz="54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anose="02020603050405020304" pitchFamily="18" charset="0"/>
              </a:rPr>
              <a:t>Hãy</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lẵng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quên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ghen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tuông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cho</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hận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thì</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chìm</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trong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dĩ</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vãng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Chúa</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sẽ</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luôn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yêu</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a:t>
            </a:r>
            <a:r>
              <a:rPr lang="vi-VN" sz="6000" b="0" dirty="0">
                <a:solidFill>
                  <a:schemeClr val="bg1"/>
                </a:solidFill>
                <a:effectLst/>
                <a:latin typeface="+mj-lt"/>
                <a:cs typeface="Times New Roman" panose="02020603050405020304" pitchFamily="18" charset="0"/>
              </a:rPr>
              <a:t>ư</a:t>
            </a:r>
            <a:r>
              <a:rPr lang="en-US" sz="6000" b="0" dirty="0" err="1">
                <a:solidFill>
                  <a:schemeClr val="bg1"/>
                </a:solidFill>
                <a:effectLst/>
                <a:latin typeface="+mj-lt"/>
                <a:cs typeface="Times New Roman" panose="02020603050405020304" pitchFamily="18" charset="0"/>
              </a:rPr>
              <a:t>ơng</a:t>
            </a:r>
            <a:r>
              <a:rPr lang="en-US" sz="6000" b="0" dirty="0">
                <a:solidFill>
                  <a:schemeClr val="bg1"/>
                </a:solidFill>
                <a:effectLst/>
                <a:latin typeface="+mj-lt"/>
                <a:cs typeface="Times New Roman" panose="02020603050405020304" pitchFamily="18" charset="0"/>
              </a:rPr>
              <a:t> ai </a:t>
            </a:r>
            <a:r>
              <a:rPr lang="en-US" sz="6000" b="0" dirty="0" err="1">
                <a:solidFill>
                  <a:schemeClr val="bg1"/>
                </a:solidFill>
                <a:effectLst/>
                <a:latin typeface="+mj-lt"/>
                <a:cs typeface="Times New Roman" panose="02020603050405020304" pitchFamily="18" charset="0"/>
              </a:rPr>
              <a:t>vì</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Ngài</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xóa</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hết</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oán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hờn</a:t>
            </a:r>
            <a:r>
              <a:rPr lang="en-US" sz="6000" b="0" dirty="0">
                <a:solidFill>
                  <a:schemeClr val="bg1"/>
                </a:solidFill>
                <a:effectLst/>
                <a:latin typeface="+mj-lt"/>
                <a:cs typeface="Times New Roman" panose="02020603050405020304" pitchFamily="18" charset="0"/>
              </a:rPr>
              <a:t>. </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636603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0" u="sng" dirty="0" err="1">
                <a:solidFill>
                  <a:srgbClr val="FFFF00"/>
                </a:solidFill>
                <a:effectLst/>
                <a:latin typeface="+mj-lt"/>
                <a:cs typeface="Times New Roman" pitchFamily="18" charset="0"/>
              </a:rPr>
              <a:t>Đk</a:t>
            </a:r>
            <a:r>
              <a:rPr lang="en-US" sz="6600" b="0" u="sng" dirty="0">
                <a:solidFill>
                  <a:srgbClr val="FFFF00"/>
                </a:solidFill>
                <a:effectLst/>
                <a:latin typeface="+mj-lt"/>
                <a:cs typeface="Times New Roman" pitchFamily="18" charset="0"/>
              </a:rPr>
              <a:t>:</a:t>
            </a:r>
            <a:r>
              <a:rPr lang="en-US" sz="6600" b="0" dirty="0">
                <a:solidFill>
                  <a:schemeClr val="bg1"/>
                </a:solidFill>
                <a:effectLst/>
                <a:latin typeface="+mj-lt"/>
                <a:cs typeface="Times New Roman" pitchFamily="18" charset="0"/>
              </a:rPr>
              <a:t> Ai </a:t>
            </a:r>
            <a:r>
              <a:rPr lang="en-US" sz="6600" b="0" dirty="0" err="1">
                <a:solidFill>
                  <a:schemeClr val="bg1"/>
                </a:solidFill>
                <a:effectLst/>
                <a:latin typeface="+mj-lt"/>
                <a:cs typeface="Times New Roman" panose="02020603050405020304" pitchFamily="18" charset="0"/>
              </a:rPr>
              <a:t>mà</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không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có</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lỗi</a:t>
            </a:r>
            <a:r>
              <a:rPr lang="en-US" sz="6600" b="0" dirty="0">
                <a:solidFill>
                  <a:schemeClr val="bg1"/>
                </a:solidFill>
                <a:effectLst/>
                <a:latin typeface="+mj-lt"/>
                <a:cs typeface="Times New Roman" panose="02020603050405020304" pitchFamily="18" charset="0"/>
              </a:rPr>
              <a:t>? Ai </a:t>
            </a:r>
            <a:r>
              <a:rPr lang="en-US" sz="6600" b="0" dirty="0" err="1">
                <a:solidFill>
                  <a:schemeClr val="bg1"/>
                </a:solidFill>
                <a:effectLst/>
                <a:latin typeface="+mj-lt"/>
                <a:cs typeface="Times New Roman" panose="02020603050405020304" pitchFamily="18" charset="0"/>
              </a:rPr>
              <a:t>là</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không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vô</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tội</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Khi</a:t>
            </a:r>
            <a:r>
              <a:rPr lang="en-US" sz="6600" b="0" dirty="0">
                <a:solidFill>
                  <a:schemeClr val="bg1"/>
                </a:solidFill>
                <a:effectLst/>
                <a:latin typeface="+mj-lt"/>
                <a:cs typeface="Times New Roman" panose="02020603050405020304" pitchFamily="18" charset="0"/>
              </a:rPr>
              <a:t> ta </a:t>
            </a:r>
            <a:r>
              <a:rPr lang="en-US" sz="6600" b="0" dirty="0" err="1">
                <a:solidFill>
                  <a:schemeClr val="bg1"/>
                </a:solidFill>
                <a:effectLst/>
                <a:latin typeface="+mj-lt"/>
                <a:cs typeface="Times New Roman" panose="02020603050405020304" pitchFamily="18" charset="0"/>
              </a:rPr>
              <a:t>mang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kiếp</a:t>
            </a:r>
            <a:r>
              <a:rPr lang="en-US" sz="6600" b="0" dirty="0">
                <a:solidFill>
                  <a:schemeClr val="bg1"/>
                </a:solidFill>
                <a:effectLst/>
                <a:latin typeface="+mj-lt"/>
                <a:cs typeface="Times New Roman" panose="02020603050405020304" pitchFamily="18" charset="0"/>
              </a:rPr>
              <a:t> con ng</a:t>
            </a:r>
            <a:r>
              <a:rPr lang="vi-VN" sz="6600" b="0" dirty="0">
                <a:solidFill>
                  <a:schemeClr val="bg1"/>
                </a:solidFill>
                <a:effectLst/>
                <a:latin typeface="+mj-lt"/>
                <a:cs typeface="Times New Roman" panose="02020603050405020304" pitchFamily="18" charset="0"/>
              </a:rPr>
              <a:t>ư</a:t>
            </a:r>
            <a:r>
              <a:rPr lang="en-US" sz="6600" b="0" dirty="0" err="1">
                <a:solidFill>
                  <a:schemeClr val="bg1"/>
                </a:solidFill>
                <a:effectLst/>
                <a:latin typeface="+mj-lt"/>
                <a:cs typeface="Times New Roman" panose="02020603050405020304" pitchFamily="18" charset="0"/>
              </a:rPr>
              <a:t>ời</a:t>
            </a:r>
            <a:r>
              <a:rPr lang="en-US" sz="6600" b="0" dirty="0">
                <a:solidFill>
                  <a:schemeClr val="bg1"/>
                </a:solidFill>
                <a:effectLst/>
                <a:latin typeface="+mj-lt"/>
                <a:cs typeface="Times New Roman" panose="02020603050405020304" pitchFamily="18" charset="0"/>
              </a:rPr>
              <a:t> đ</a:t>
            </a:r>
            <a:r>
              <a:rPr lang="vi-VN" sz="6600" b="0" dirty="0">
                <a:solidFill>
                  <a:schemeClr val="bg1"/>
                </a:solidFill>
                <a:effectLst/>
                <a:latin typeface="+mj-lt"/>
                <a:cs typeface="Times New Roman" panose="02020603050405020304" pitchFamily="18" charset="0"/>
              </a:rPr>
              <a:t>ư</a:t>
            </a:r>
            <a:r>
              <a:rPr lang="en-US" sz="6600" b="0" dirty="0" err="1">
                <a:solidFill>
                  <a:schemeClr val="bg1"/>
                </a:solidFill>
                <a:effectLst/>
                <a:latin typeface="+mj-lt"/>
                <a:cs typeface="Times New Roman" panose="02020603050405020304" pitchFamily="18" charset="0"/>
              </a:rPr>
              <a:t>ợc</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dựng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nên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từ</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bụi</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tro</a:t>
            </a:r>
            <a:r>
              <a:rPr lang="en-US" sz="6600" b="0" dirty="0">
                <a:solidFill>
                  <a:schemeClr val="bg1"/>
                </a:solidFill>
                <a:effectLst/>
                <a:latin typeface="+mj-lt"/>
                <a:cs typeface="Times New Roman" panose="02020603050405020304" pitchFamily="18" charset="0"/>
              </a:rPr>
              <a:t>. </a:t>
            </a:r>
            <a:endParaRPr lang="vi-VN"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6936546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a:t>
            </a:r>
            <a:r>
              <a:rPr lang="en-US" sz="6600" b="0" dirty="0">
                <a:solidFill>
                  <a:schemeClr val="bg1"/>
                </a:solidFill>
                <a:effectLst/>
                <a:latin typeface="+mj-lt"/>
                <a:cs typeface="Times New Roman" panose="02020603050405020304" pitchFamily="18" charset="0"/>
              </a:rPr>
              <a:t>Ta </a:t>
            </a:r>
            <a:r>
              <a:rPr lang="en-US" sz="6600" b="0" dirty="0" err="1">
                <a:solidFill>
                  <a:schemeClr val="bg1"/>
                </a:solidFill>
                <a:effectLst/>
                <a:latin typeface="+mj-lt"/>
                <a:cs typeface="Times New Roman" panose="02020603050405020304" pitchFamily="18" charset="0"/>
              </a:rPr>
              <a:t>cần</a:t>
            </a:r>
            <a:r>
              <a:rPr lang="en-US" sz="6600" b="0" dirty="0">
                <a:solidFill>
                  <a:schemeClr val="bg1"/>
                </a:solidFill>
                <a:effectLst/>
                <a:latin typeface="+mj-lt"/>
                <a:cs typeface="Times New Roman" panose="02020603050405020304" pitchFamily="18" charset="0"/>
              </a:rPr>
              <a:t> </a:t>
            </a:r>
            <a:r>
              <a:rPr lang="vi-VN" sz="6600" b="0" dirty="0">
                <a:solidFill>
                  <a:schemeClr val="bg1"/>
                </a:solidFill>
                <a:effectLst/>
                <a:latin typeface="+mj-lt"/>
                <a:cs typeface="Times New Roman" panose="02020603050405020304" pitchFamily="18" charset="0"/>
              </a:rPr>
              <a:t>ơ</a:t>
            </a:r>
            <a:r>
              <a:rPr lang="en-US" sz="6600" b="0" dirty="0">
                <a:solidFill>
                  <a:schemeClr val="bg1"/>
                </a:solidFill>
                <a:effectLst/>
                <a:latin typeface="+mj-lt"/>
                <a:cs typeface="Times New Roman" panose="02020603050405020304" pitchFamily="18" charset="0"/>
              </a:rPr>
              <a:t>n </a:t>
            </a:r>
            <a:r>
              <a:rPr lang="en-US" sz="6600" b="0" dirty="0" err="1">
                <a:solidFill>
                  <a:schemeClr val="bg1"/>
                </a:solidFill>
                <a:effectLst/>
                <a:latin typeface="+mj-lt"/>
                <a:cs typeface="Times New Roman" panose="02020603050405020304" pitchFamily="18" charset="0"/>
              </a:rPr>
              <a:t>tha</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thứ</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nên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đừng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trách</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gì</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nhau</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hãy</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sống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bằng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cả</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trái</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tim</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hãy</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tha</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thứ</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để</a:t>
            </a:r>
            <a:r>
              <a:rPr lang="en-US" sz="6600" b="0" dirty="0">
                <a:solidFill>
                  <a:schemeClr val="bg1"/>
                </a:solidFill>
                <a:effectLst/>
                <a:latin typeface="+mj-lt"/>
                <a:cs typeface="Times New Roman" panose="02020603050405020304" pitchFamily="18" charset="0"/>
              </a:rPr>
              <a:t> đ</a:t>
            </a:r>
            <a:r>
              <a:rPr lang="vi-VN" sz="6600" b="0" dirty="0">
                <a:solidFill>
                  <a:schemeClr val="bg1"/>
                </a:solidFill>
                <a:effectLst/>
                <a:latin typeface="+mj-lt"/>
                <a:cs typeface="Times New Roman" panose="02020603050405020304" pitchFamily="18" charset="0"/>
              </a:rPr>
              <a:t>ư</a:t>
            </a:r>
            <a:r>
              <a:rPr lang="en-US" sz="6600" b="0" dirty="0" err="1">
                <a:solidFill>
                  <a:schemeClr val="bg1"/>
                </a:solidFill>
                <a:effectLst/>
                <a:latin typeface="+mj-lt"/>
                <a:cs typeface="Times New Roman" panose="02020603050405020304" pitchFamily="18" charset="0"/>
              </a:rPr>
              <a:t>ợc</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thứ</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tha</a:t>
            </a:r>
            <a:r>
              <a:rPr lang="en-US" sz="6600" b="0" dirty="0">
                <a:solidFill>
                  <a:schemeClr val="bg1"/>
                </a:solidFill>
                <a:effectLst/>
                <a:latin typeface="+mj-lt"/>
                <a:cs typeface="Times New Roman" panose="02020603050405020304" pitchFamily="18" charset="0"/>
              </a:rPr>
              <a:t>. </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524274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0" u="sng" dirty="0">
                <a:solidFill>
                  <a:srgbClr val="FFFF00"/>
                </a:solidFill>
                <a:effectLst/>
                <a:latin typeface="+mj-lt"/>
                <a:cs typeface="Times New Roman" pitchFamily="18" charset="0"/>
              </a:rPr>
              <a:t>Tk1:</a:t>
            </a:r>
            <a:r>
              <a:rPr lang="en-US" sz="66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anose="02020603050405020304" pitchFamily="18" charset="0"/>
              </a:rPr>
              <a:t>Hãy</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yêu</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a:t>
            </a:r>
            <a:r>
              <a:rPr lang="vi-VN" sz="6000" b="0" dirty="0">
                <a:solidFill>
                  <a:schemeClr val="bg1"/>
                </a:solidFill>
                <a:effectLst/>
                <a:latin typeface="+mj-lt"/>
                <a:cs typeface="Times New Roman" panose="02020603050405020304" pitchFamily="18" charset="0"/>
              </a:rPr>
              <a:t>ư</a:t>
            </a:r>
            <a:r>
              <a:rPr lang="en-US" sz="6000" b="0" dirty="0" err="1">
                <a:solidFill>
                  <a:schemeClr val="bg1"/>
                </a:solidFill>
                <a:effectLst/>
                <a:latin typeface="+mj-lt"/>
                <a:cs typeface="Times New Roman" panose="02020603050405020304" pitchFamily="18" charset="0"/>
              </a:rPr>
              <a:t>ơng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anh</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em</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như</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yêu</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a:t>
            </a:r>
            <a:r>
              <a:rPr lang="vi-VN" sz="6000" b="0" dirty="0">
                <a:solidFill>
                  <a:schemeClr val="bg1"/>
                </a:solidFill>
                <a:effectLst/>
                <a:latin typeface="+mj-lt"/>
                <a:cs typeface="Times New Roman" panose="02020603050405020304" pitchFamily="18" charset="0"/>
              </a:rPr>
              <a:t>ư</a:t>
            </a:r>
            <a:r>
              <a:rPr lang="en-US" sz="6000" b="0" dirty="0" err="1">
                <a:solidFill>
                  <a:schemeClr val="bg1"/>
                </a:solidFill>
                <a:effectLst/>
                <a:latin typeface="+mj-lt"/>
                <a:cs typeface="Times New Roman" panose="02020603050405020304" pitchFamily="18" charset="0"/>
              </a:rPr>
              <a:t>ơng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chính</a:t>
            </a:r>
            <a:r>
              <a:rPr lang="en-US" sz="6000" b="0" dirty="0">
                <a:solidFill>
                  <a:schemeClr val="bg1"/>
                </a:solidFill>
                <a:effectLst/>
                <a:latin typeface="+mj-lt"/>
                <a:cs typeface="Times New Roman" panose="02020603050405020304" pitchFamily="18" charset="0"/>
              </a:rPr>
              <a:t> than </a:t>
            </a:r>
            <a:r>
              <a:rPr lang="en-US" sz="6000" b="0" dirty="0" err="1">
                <a:solidFill>
                  <a:schemeClr val="bg1"/>
                </a:solidFill>
                <a:effectLst/>
                <a:latin typeface="+mj-lt"/>
                <a:cs typeface="Times New Roman" panose="02020603050405020304" pitchFamily="18" charset="0"/>
              </a:rPr>
              <a:t>xác</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mình</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hãy</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thứ</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tha</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cho</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nhau</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như</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Thiên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Chúa</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Ngài</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luôn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thứ</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tha</a:t>
            </a:r>
            <a:r>
              <a:rPr lang="en-US" sz="6000" b="0" dirty="0">
                <a:solidFill>
                  <a:schemeClr val="bg1"/>
                </a:solidFill>
                <a:effectLst/>
                <a:latin typeface="+mj-lt"/>
                <a:cs typeface="Times New Roman" panose="02020603050405020304" pitchFamily="18" charset="0"/>
              </a:rPr>
              <a:t>. </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814882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b="0" u="sng" dirty="0" err="1">
                <a:solidFill>
                  <a:srgbClr val="FFFF00"/>
                </a:solidFill>
                <a:effectLst/>
                <a:cs typeface="Times New Roman" pitchFamily="18" charset="0"/>
              </a:rPr>
              <a:t>Đk</a:t>
            </a:r>
            <a:r>
              <a:rPr lang="en-US" b="0" u="sng" dirty="0">
                <a:solidFill>
                  <a:srgbClr val="FFFF00"/>
                </a:solidFill>
                <a:effectLst/>
                <a:cs typeface="Times New Roman" pitchFamily="18" charset="0"/>
              </a:rPr>
              <a:t>:</a:t>
            </a:r>
            <a:r>
              <a:rPr lang="en-US" b="0" dirty="0">
                <a:solidFill>
                  <a:schemeClr val="bg1"/>
                </a:solidFill>
                <a:effectLst/>
                <a:cs typeface="Times New Roman" pitchFamily="18" charset="0"/>
              </a:rPr>
              <a:t> </a:t>
            </a:r>
            <a:r>
              <a:rPr lang="vi-VN" b="0" dirty="0">
                <a:solidFill>
                  <a:schemeClr val="bg1"/>
                </a:solidFill>
                <a:effectLst/>
              </a:rPr>
              <a:t>Tiến vào thánh cung tâm tư con nhảy mừng. Dâng Chúa (í a) nhân từ tiếng hát ngợi khen. Muôn lòng </a:t>
            </a:r>
            <a:r>
              <a:rPr lang="en-US" b="0" dirty="0" err="1">
                <a:solidFill>
                  <a:schemeClr val="bg1"/>
                </a:solidFill>
                <a:effectLst/>
                <a:cs typeface="Times New Roman" panose="02020603050405020304" pitchFamily="18" charset="0"/>
              </a:rPr>
              <a:t>hoan</a:t>
            </a:r>
            <a:r>
              <a:rPr lang="en-US" b="0" dirty="0">
                <a:solidFill>
                  <a:schemeClr val="bg1"/>
                </a:solidFill>
                <a:effectLst/>
                <a:cs typeface="Times New Roman" panose="02020603050405020304" pitchFamily="18" charset="0"/>
              </a:rPr>
              <a:t> </a:t>
            </a:r>
            <a:r>
              <a:rPr lang="en-US" b="0" dirty="0" err="1">
                <a:solidFill>
                  <a:schemeClr val="bg1"/>
                </a:solidFill>
                <a:effectLst/>
                <a:cs typeface="Times New Roman" panose="02020603050405020304" pitchFamily="18" charset="0"/>
              </a:rPr>
              <a:t>lạc</a:t>
            </a:r>
            <a:r>
              <a:rPr lang="en-US" b="0" dirty="0">
                <a:solidFill>
                  <a:schemeClr val="bg1"/>
                </a:solidFill>
                <a:effectLst/>
                <a:cs typeface="Times New Roman" panose="02020603050405020304" pitchFamily="18" charset="0"/>
              </a:rPr>
              <a:t> </a:t>
            </a:r>
            <a:r>
              <a:rPr lang="en-US" b="0" dirty="0" err="1">
                <a:solidFill>
                  <a:schemeClr val="bg1"/>
                </a:solidFill>
                <a:effectLst/>
                <a:cs typeface="Times New Roman" panose="02020603050405020304" pitchFamily="18" charset="0"/>
              </a:rPr>
              <a:t>dâng</a:t>
            </a:r>
            <a:r>
              <a:rPr lang="en-US" b="0" dirty="0">
                <a:solidFill>
                  <a:schemeClr val="bg1"/>
                </a:solidFill>
                <a:effectLst/>
                <a:cs typeface="Times New Roman" panose="02020603050405020304" pitchFamily="18" charset="0"/>
              </a:rPr>
              <a:t> </a:t>
            </a:r>
            <a:r>
              <a:rPr lang="en-US" b="0" dirty="0" err="1">
                <a:solidFill>
                  <a:schemeClr val="bg1"/>
                </a:solidFill>
                <a:effectLst/>
                <a:cs typeface="Times New Roman" panose="02020603050405020304" pitchFamily="18" charset="0"/>
              </a:rPr>
              <a:t>tiếng</a:t>
            </a:r>
            <a:r>
              <a:rPr lang="en-US" b="0" dirty="0">
                <a:solidFill>
                  <a:schemeClr val="bg1"/>
                </a:solidFill>
                <a:effectLst/>
                <a:cs typeface="Times New Roman" panose="02020603050405020304" pitchFamily="18" charset="0"/>
              </a:rPr>
              <a:t> </a:t>
            </a:r>
            <a:r>
              <a:rPr lang="en-US" b="0" dirty="0" err="1">
                <a:solidFill>
                  <a:schemeClr val="bg1"/>
                </a:solidFill>
                <a:effectLst/>
                <a:cs typeface="Times New Roman" panose="02020603050405020304" pitchFamily="18" charset="0"/>
              </a:rPr>
              <a:t>chúc</a:t>
            </a:r>
            <a:r>
              <a:rPr lang="en-US" b="0" dirty="0">
                <a:solidFill>
                  <a:schemeClr val="bg1"/>
                </a:solidFill>
                <a:effectLst/>
                <a:cs typeface="Times New Roman" panose="02020603050405020304" pitchFamily="18" charset="0"/>
              </a:rPr>
              <a:t> </a:t>
            </a:r>
            <a:r>
              <a:rPr lang="en-US" b="0" dirty="0" err="1">
                <a:solidFill>
                  <a:schemeClr val="bg1"/>
                </a:solidFill>
                <a:effectLst/>
                <a:cs typeface="Times New Roman" panose="02020603050405020304" pitchFamily="18" charset="0"/>
              </a:rPr>
              <a:t>vinh</a:t>
            </a:r>
            <a:r>
              <a:rPr lang="vi-VN" b="0" dirty="0">
                <a:solidFill>
                  <a:schemeClr val="bg1"/>
                </a:solidFill>
                <a:effectLst/>
                <a:cs typeface="Times New Roman" panose="02020603050405020304" pitchFamily="18" charset="0"/>
              </a:rPr>
              <a:t> </a:t>
            </a:r>
            <a:r>
              <a:rPr lang="vi-VN" b="0" dirty="0">
                <a:solidFill>
                  <a:schemeClr val="bg1"/>
                </a:solidFill>
                <a:effectLst/>
              </a:rPr>
              <a:t>suy tôn Ngài muôn đời</a:t>
            </a:r>
            <a:r>
              <a:rPr lang="en-US" b="0" dirty="0" smtClean="0">
                <a:solidFill>
                  <a:schemeClr val="bg1"/>
                </a:solidFill>
                <a:effectLst/>
              </a:rPr>
              <a:t>. </a:t>
            </a:r>
            <a:r>
              <a:rPr lang="vi-VN" dirty="0">
                <a:solidFill>
                  <a:schemeClr val="bg1"/>
                </a:solidFill>
              </a:rPr>
              <a:t>Đi lên! Đi lên! Đi lên đền thờ Thiên Chúa Tôn vinh ngợi khen Chúa. </a:t>
            </a:r>
            <a:endParaRPr lang="vi-VN" b="0" dirty="0">
              <a:solidFill>
                <a:schemeClr val="bg1"/>
              </a:solidFill>
              <a:effectLst/>
              <a:cs typeface="Times New Roman" pitchFamily="18" charset="0"/>
            </a:endParaRPr>
          </a:p>
        </p:txBody>
      </p:sp>
    </p:spTree>
    <p:extLst>
      <p:ext uri="{BB962C8B-B14F-4D97-AF65-F5344CB8AC3E}">
        <p14:creationId xmlns:p14="http://schemas.microsoft.com/office/powerpoint/2010/main" val="20960053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200" b="0" u="sng" dirty="0">
                <a:solidFill>
                  <a:srgbClr val="FFFF00"/>
                </a:solidFill>
                <a:effectLst/>
                <a:latin typeface="+mj-lt"/>
                <a:cs typeface="Times New Roman" pitchFamily="18" charset="0"/>
              </a:rPr>
              <a:t>***:</a:t>
            </a:r>
            <a:r>
              <a:rPr lang="en-US" sz="6200" b="0" dirty="0">
                <a:solidFill>
                  <a:schemeClr val="bg1"/>
                </a:solidFill>
                <a:effectLst/>
                <a:latin typeface="+mj-lt"/>
                <a:cs typeface="Times New Roman" pitchFamily="18" charset="0"/>
              </a:rPr>
              <a:t> </a:t>
            </a:r>
            <a:r>
              <a:rPr lang="en-US" sz="6200" b="0" dirty="0" err="1">
                <a:solidFill>
                  <a:schemeClr val="bg1"/>
                </a:solidFill>
                <a:effectLst/>
                <a:latin typeface="+mj-lt"/>
                <a:cs typeface="Times New Roman" panose="02020603050405020304" pitchFamily="18" charset="0"/>
              </a:rPr>
              <a:t>Hãy</a:t>
            </a:r>
            <a:r>
              <a:rPr lang="en-US" sz="6200" b="0" dirty="0">
                <a:solidFill>
                  <a:schemeClr val="bg1"/>
                </a:solidFill>
                <a:effectLst/>
                <a:latin typeface="+mj-lt"/>
                <a:cs typeface="Times New Roman" panose="02020603050405020304" pitchFamily="18" charset="0"/>
              </a:rPr>
              <a:t> </a:t>
            </a:r>
            <a:r>
              <a:rPr lang="en-US" sz="6200" b="0" dirty="0" err="1">
                <a:solidFill>
                  <a:schemeClr val="bg1"/>
                </a:solidFill>
                <a:effectLst/>
                <a:latin typeface="+mj-lt"/>
                <a:cs typeface="Times New Roman" panose="02020603050405020304" pitchFamily="18" charset="0"/>
              </a:rPr>
              <a:t>sống</a:t>
            </a:r>
            <a:r>
              <a:rPr lang="en-US" sz="6200" b="0" dirty="0">
                <a:solidFill>
                  <a:schemeClr val="bg1"/>
                </a:solidFill>
                <a:effectLst/>
                <a:latin typeface="+mj-lt"/>
                <a:cs typeface="Times New Roman" panose="02020603050405020304" pitchFamily="18" charset="0"/>
              </a:rPr>
              <a:t> </a:t>
            </a:r>
            <a:r>
              <a:rPr lang="en-US" sz="6200" b="0" dirty="0" err="1">
                <a:solidFill>
                  <a:schemeClr val="bg1"/>
                </a:solidFill>
                <a:effectLst/>
                <a:latin typeface="+mj-lt"/>
                <a:cs typeface="Times New Roman" panose="02020603050405020304" pitchFamily="18" charset="0"/>
              </a:rPr>
              <a:t>luôn</a:t>
            </a:r>
            <a:r>
              <a:rPr lang="en-US" sz="6200" b="0" dirty="0">
                <a:solidFill>
                  <a:schemeClr val="bg1"/>
                </a:solidFill>
                <a:effectLst/>
                <a:latin typeface="+mj-lt"/>
                <a:cs typeface="Times New Roman" panose="02020603050405020304" pitchFamily="18" charset="0"/>
              </a:rPr>
              <a:t> bao dung </a:t>
            </a:r>
            <a:r>
              <a:rPr lang="en-US" sz="6200" b="0" dirty="0" err="1">
                <a:solidFill>
                  <a:schemeClr val="bg1"/>
                </a:solidFill>
                <a:effectLst/>
                <a:latin typeface="+mj-lt"/>
                <a:cs typeface="Times New Roman" panose="02020603050405020304" pitchFamily="18" charset="0"/>
              </a:rPr>
              <a:t>cho</a:t>
            </a:r>
            <a:r>
              <a:rPr lang="en-US" sz="6200" b="0" dirty="0">
                <a:solidFill>
                  <a:schemeClr val="bg1"/>
                </a:solidFill>
                <a:effectLst/>
                <a:latin typeface="+mj-lt"/>
                <a:cs typeface="Times New Roman" panose="02020603050405020304" pitchFamily="18" charset="0"/>
              </a:rPr>
              <a:t> </a:t>
            </a:r>
            <a:r>
              <a:rPr lang="en-US" sz="6200" b="0" dirty="0" err="1">
                <a:solidFill>
                  <a:schemeClr val="bg1"/>
                </a:solidFill>
                <a:effectLst/>
                <a:latin typeface="+mj-lt"/>
                <a:cs typeface="Times New Roman" panose="02020603050405020304" pitchFamily="18" charset="0"/>
              </a:rPr>
              <a:t>nụ</a:t>
            </a:r>
            <a:r>
              <a:rPr lang="en-US" sz="6200" b="0" dirty="0">
                <a:solidFill>
                  <a:schemeClr val="bg1"/>
                </a:solidFill>
                <a:effectLst/>
                <a:latin typeface="+mj-lt"/>
                <a:cs typeface="Times New Roman" panose="02020603050405020304" pitchFamily="18" charset="0"/>
              </a:rPr>
              <a:t> c</a:t>
            </a:r>
            <a:r>
              <a:rPr lang="vi-VN" sz="6200" b="0" dirty="0">
                <a:solidFill>
                  <a:schemeClr val="bg1"/>
                </a:solidFill>
                <a:effectLst/>
                <a:latin typeface="+mj-lt"/>
                <a:cs typeface="Times New Roman" panose="02020603050405020304" pitchFamily="18" charset="0"/>
              </a:rPr>
              <a:t>ư</a:t>
            </a:r>
            <a:r>
              <a:rPr lang="en-US" sz="6200" b="0" dirty="0" err="1">
                <a:solidFill>
                  <a:schemeClr val="bg1"/>
                </a:solidFill>
                <a:effectLst/>
                <a:latin typeface="+mj-lt"/>
                <a:cs typeface="Times New Roman" panose="02020603050405020304" pitchFamily="18" charset="0"/>
              </a:rPr>
              <a:t>ời</a:t>
            </a:r>
            <a:r>
              <a:rPr lang="en-US" sz="6200" b="0" dirty="0">
                <a:solidFill>
                  <a:schemeClr val="bg1"/>
                </a:solidFill>
                <a:effectLst/>
                <a:latin typeface="+mj-lt"/>
                <a:cs typeface="Times New Roman" panose="02020603050405020304" pitchFamily="18" charset="0"/>
              </a:rPr>
              <a:t> </a:t>
            </a:r>
            <a:r>
              <a:rPr lang="en-US" sz="6200" b="0" dirty="0" err="1">
                <a:solidFill>
                  <a:schemeClr val="bg1"/>
                </a:solidFill>
                <a:effectLst/>
                <a:latin typeface="+mj-lt"/>
                <a:cs typeface="Times New Roman" panose="02020603050405020304" pitchFamily="18" charset="0"/>
              </a:rPr>
              <a:t>ngời</a:t>
            </a:r>
            <a:r>
              <a:rPr lang="en-US" sz="6200" b="0" dirty="0">
                <a:solidFill>
                  <a:schemeClr val="bg1"/>
                </a:solidFill>
                <a:effectLst/>
                <a:latin typeface="+mj-lt"/>
                <a:cs typeface="Times New Roman" panose="02020603050405020304" pitchFamily="18" charset="0"/>
              </a:rPr>
              <a:t> </a:t>
            </a:r>
            <a:r>
              <a:rPr lang="en-US" sz="6200" b="0" dirty="0" err="1">
                <a:solidFill>
                  <a:schemeClr val="bg1"/>
                </a:solidFill>
                <a:effectLst/>
                <a:latin typeface="+mj-lt"/>
                <a:cs typeface="Times New Roman" panose="02020603050405020304" pitchFamily="18" charset="0"/>
              </a:rPr>
              <a:t>lên</a:t>
            </a:r>
            <a:r>
              <a:rPr lang="en-US" sz="6200" b="0" dirty="0">
                <a:solidFill>
                  <a:schemeClr val="bg1"/>
                </a:solidFill>
                <a:effectLst/>
                <a:latin typeface="+mj-lt"/>
                <a:cs typeface="Times New Roman" panose="02020603050405020304" pitchFamily="18" charset="0"/>
              </a:rPr>
              <a:t> </a:t>
            </a:r>
            <a:r>
              <a:rPr lang="en-US" sz="6200" b="0" dirty="0" err="1">
                <a:solidFill>
                  <a:schemeClr val="bg1"/>
                </a:solidFill>
                <a:effectLst/>
                <a:latin typeface="+mj-lt"/>
                <a:cs typeface="Times New Roman" panose="02020603050405020304" pitchFamily="18" charset="0"/>
              </a:rPr>
              <a:t>ánh</a:t>
            </a:r>
            <a:r>
              <a:rPr lang="en-US" sz="6200" b="0" dirty="0">
                <a:solidFill>
                  <a:schemeClr val="bg1"/>
                </a:solidFill>
                <a:effectLst/>
                <a:latin typeface="+mj-lt"/>
                <a:cs typeface="Times New Roman" panose="02020603050405020304" pitchFamily="18" charset="0"/>
              </a:rPr>
              <a:t> </a:t>
            </a:r>
            <a:r>
              <a:rPr lang="en-US" sz="6200" b="0" dirty="0" err="1">
                <a:solidFill>
                  <a:schemeClr val="bg1"/>
                </a:solidFill>
                <a:effectLst/>
                <a:latin typeface="+mj-lt"/>
                <a:cs typeface="Times New Roman" panose="02020603050405020304" pitchFamily="18" charset="0"/>
              </a:rPr>
              <a:t>mắt</a:t>
            </a:r>
            <a:r>
              <a:rPr lang="en-US" sz="6200" b="0" dirty="0">
                <a:solidFill>
                  <a:schemeClr val="bg1"/>
                </a:solidFill>
                <a:effectLst/>
                <a:latin typeface="+mj-lt"/>
                <a:cs typeface="Times New Roman" panose="02020603050405020304" pitchFamily="18" charset="0"/>
              </a:rPr>
              <a:t>, </a:t>
            </a:r>
            <a:r>
              <a:rPr lang="en-US" sz="6200" b="0" dirty="0" err="1">
                <a:solidFill>
                  <a:schemeClr val="bg1"/>
                </a:solidFill>
                <a:effectLst/>
                <a:latin typeface="+mj-lt"/>
                <a:cs typeface="Times New Roman" panose="02020603050405020304" pitchFamily="18" charset="0"/>
              </a:rPr>
              <a:t>hãy</a:t>
            </a:r>
            <a:r>
              <a:rPr lang="en-US" sz="6200" b="0" dirty="0">
                <a:solidFill>
                  <a:schemeClr val="bg1"/>
                </a:solidFill>
                <a:effectLst/>
                <a:latin typeface="+mj-lt"/>
                <a:cs typeface="Times New Roman" panose="02020603050405020304" pitchFamily="18" charset="0"/>
              </a:rPr>
              <a:t> </a:t>
            </a:r>
            <a:r>
              <a:rPr lang="en-US" sz="6200" b="0" dirty="0" err="1">
                <a:solidFill>
                  <a:schemeClr val="bg1"/>
                </a:solidFill>
                <a:effectLst/>
                <a:latin typeface="+mj-lt"/>
                <a:cs typeface="Times New Roman" panose="02020603050405020304" pitchFamily="18" charset="0"/>
              </a:rPr>
              <a:t>sống</a:t>
            </a:r>
            <a:r>
              <a:rPr lang="en-US" sz="6200" b="0" dirty="0">
                <a:solidFill>
                  <a:schemeClr val="bg1"/>
                </a:solidFill>
                <a:effectLst/>
                <a:latin typeface="+mj-lt"/>
                <a:cs typeface="Times New Roman" panose="02020603050405020304" pitchFamily="18" charset="0"/>
              </a:rPr>
              <a:t> </a:t>
            </a:r>
            <a:r>
              <a:rPr lang="en-US" sz="6200" b="0" dirty="0" err="1">
                <a:solidFill>
                  <a:schemeClr val="bg1"/>
                </a:solidFill>
                <a:effectLst/>
                <a:latin typeface="+mj-lt"/>
                <a:cs typeface="Times New Roman" panose="02020603050405020304" pitchFamily="18" charset="0"/>
              </a:rPr>
              <a:t>cho</a:t>
            </a:r>
            <a:r>
              <a:rPr lang="en-US" sz="6200" b="0" dirty="0">
                <a:solidFill>
                  <a:schemeClr val="bg1"/>
                </a:solidFill>
                <a:effectLst/>
                <a:latin typeface="+mj-lt"/>
                <a:cs typeface="Times New Roman" panose="02020603050405020304" pitchFamily="18" charset="0"/>
              </a:rPr>
              <a:t> </a:t>
            </a:r>
            <a:r>
              <a:rPr lang="en-US" sz="6200" b="0" dirty="0" err="1">
                <a:solidFill>
                  <a:schemeClr val="bg1"/>
                </a:solidFill>
                <a:effectLst/>
                <a:latin typeface="+mj-lt"/>
                <a:cs typeface="Times New Roman" panose="02020603050405020304" pitchFamily="18" charset="0"/>
              </a:rPr>
              <a:t>tha</a:t>
            </a:r>
            <a:r>
              <a:rPr lang="en-US" sz="6200" b="0" dirty="0">
                <a:solidFill>
                  <a:schemeClr val="bg1"/>
                </a:solidFill>
                <a:effectLst/>
                <a:latin typeface="+mj-lt"/>
                <a:cs typeface="Times New Roman" panose="02020603050405020304" pitchFamily="18" charset="0"/>
              </a:rPr>
              <a:t> </a:t>
            </a:r>
            <a:r>
              <a:rPr lang="en-US" sz="6200" b="0" dirty="0" err="1">
                <a:solidFill>
                  <a:schemeClr val="bg1"/>
                </a:solidFill>
                <a:effectLst/>
                <a:latin typeface="+mj-lt"/>
                <a:cs typeface="Times New Roman" panose="02020603050405020304" pitchFamily="18" charset="0"/>
              </a:rPr>
              <a:t>nhân</a:t>
            </a:r>
            <a:r>
              <a:rPr lang="en-US" sz="6200" b="0" dirty="0">
                <a:solidFill>
                  <a:schemeClr val="bg1"/>
                </a:solidFill>
                <a:effectLst/>
                <a:latin typeface="+mj-lt"/>
                <a:cs typeface="Times New Roman" panose="02020603050405020304" pitchFamily="18" charset="0"/>
              </a:rPr>
              <a:t> </a:t>
            </a:r>
            <a:r>
              <a:rPr lang="en-US" sz="6200" b="0" dirty="0" err="1">
                <a:solidFill>
                  <a:schemeClr val="bg1"/>
                </a:solidFill>
                <a:effectLst/>
                <a:latin typeface="+mj-lt"/>
                <a:cs typeface="Times New Roman" panose="02020603050405020304" pitchFamily="18" charset="0"/>
              </a:rPr>
              <a:t>cho</a:t>
            </a:r>
            <a:r>
              <a:rPr lang="en-US" sz="6200" b="0" dirty="0">
                <a:solidFill>
                  <a:schemeClr val="bg1"/>
                </a:solidFill>
                <a:effectLst/>
                <a:latin typeface="+mj-lt"/>
                <a:cs typeface="Times New Roman" panose="02020603050405020304" pitchFamily="18" charset="0"/>
              </a:rPr>
              <a:t> </a:t>
            </a:r>
            <a:r>
              <a:rPr lang="en-US" sz="6200" b="0" dirty="0" err="1">
                <a:solidFill>
                  <a:schemeClr val="bg1"/>
                </a:solidFill>
                <a:effectLst/>
                <a:latin typeface="+mj-lt"/>
                <a:cs typeface="Times New Roman" panose="02020603050405020304" pitchFamily="18" charset="0"/>
              </a:rPr>
              <a:t>tình</a:t>
            </a:r>
            <a:r>
              <a:rPr lang="en-US" sz="6200" b="0" dirty="0">
                <a:solidFill>
                  <a:schemeClr val="bg1"/>
                </a:solidFill>
                <a:effectLst/>
                <a:latin typeface="+mj-lt"/>
                <a:cs typeface="Times New Roman" panose="02020603050405020304" pitchFamily="18" charset="0"/>
              </a:rPr>
              <a:t> ng</a:t>
            </a:r>
            <a:r>
              <a:rPr lang="vi-VN" sz="6200" b="0" dirty="0">
                <a:solidFill>
                  <a:schemeClr val="bg1"/>
                </a:solidFill>
                <a:effectLst/>
                <a:latin typeface="+mj-lt"/>
                <a:cs typeface="Times New Roman" panose="02020603050405020304" pitchFamily="18" charset="0"/>
              </a:rPr>
              <a:t>ư</a:t>
            </a:r>
            <a:r>
              <a:rPr lang="en-US" sz="6200" b="0" dirty="0" err="1">
                <a:solidFill>
                  <a:schemeClr val="bg1"/>
                </a:solidFill>
                <a:effectLst/>
                <a:latin typeface="+mj-lt"/>
                <a:cs typeface="Times New Roman" panose="02020603050405020304" pitchFamily="18" charset="0"/>
              </a:rPr>
              <a:t>ời</a:t>
            </a:r>
            <a:r>
              <a:rPr lang="en-US" sz="6200" b="0" dirty="0">
                <a:solidFill>
                  <a:schemeClr val="bg1"/>
                </a:solidFill>
                <a:effectLst/>
                <a:latin typeface="+mj-lt"/>
                <a:cs typeface="Times New Roman" panose="02020603050405020304" pitchFamily="18" charset="0"/>
              </a:rPr>
              <a:t> </a:t>
            </a:r>
            <a:r>
              <a:rPr lang="en-US" sz="6200" b="0" dirty="0" err="1">
                <a:solidFill>
                  <a:schemeClr val="bg1"/>
                </a:solidFill>
                <a:effectLst/>
                <a:latin typeface="+mj-lt"/>
                <a:cs typeface="Times New Roman" panose="02020603050405020304" pitchFamily="18" charset="0"/>
              </a:rPr>
              <a:t>mãi</a:t>
            </a:r>
            <a:r>
              <a:rPr lang="en-US" sz="6200" b="0" dirty="0">
                <a:solidFill>
                  <a:schemeClr val="bg1"/>
                </a:solidFill>
                <a:effectLst/>
                <a:latin typeface="+mj-lt"/>
                <a:cs typeface="Times New Roman" panose="02020603050405020304" pitchFamily="18" charset="0"/>
              </a:rPr>
              <a:t> </a:t>
            </a:r>
            <a:r>
              <a:rPr lang="en-US" sz="6200" b="0" dirty="0" err="1">
                <a:solidFill>
                  <a:schemeClr val="bg1"/>
                </a:solidFill>
                <a:effectLst/>
                <a:latin typeface="+mj-lt"/>
                <a:cs typeface="Times New Roman" panose="02020603050405020304" pitchFamily="18" charset="0"/>
              </a:rPr>
              <a:t>mãi</a:t>
            </a:r>
            <a:r>
              <a:rPr lang="en-US" sz="6200" b="0" dirty="0">
                <a:solidFill>
                  <a:schemeClr val="bg1"/>
                </a:solidFill>
                <a:effectLst/>
                <a:latin typeface="+mj-lt"/>
                <a:cs typeface="Times New Roman" panose="02020603050405020304" pitchFamily="18" charset="0"/>
              </a:rPr>
              <a:t> </a:t>
            </a:r>
            <a:r>
              <a:rPr lang="en-US" sz="6200" b="0" dirty="0" err="1">
                <a:solidFill>
                  <a:schemeClr val="bg1"/>
                </a:solidFill>
                <a:effectLst/>
                <a:latin typeface="+mj-lt"/>
                <a:cs typeface="Times New Roman" panose="02020603050405020304" pitchFamily="18" charset="0"/>
              </a:rPr>
              <a:t>thắm</a:t>
            </a:r>
            <a:r>
              <a:rPr lang="en-US" sz="6200" b="0" dirty="0">
                <a:solidFill>
                  <a:schemeClr val="bg1"/>
                </a:solidFill>
                <a:effectLst/>
                <a:latin typeface="+mj-lt"/>
                <a:cs typeface="Times New Roman" panose="02020603050405020304" pitchFamily="18" charset="0"/>
              </a:rPr>
              <a:t> </a:t>
            </a:r>
            <a:r>
              <a:rPr lang="en-US" sz="6200" b="0" dirty="0" err="1">
                <a:solidFill>
                  <a:schemeClr val="bg1"/>
                </a:solidFill>
                <a:effectLst/>
                <a:latin typeface="+mj-lt"/>
                <a:cs typeface="Times New Roman" panose="02020603050405020304" pitchFamily="18" charset="0"/>
              </a:rPr>
              <a:t>nồng</a:t>
            </a:r>
            <a:r>
              <a:rPr lang="en-US" sz="6200" b="0" dirty="0">
                <a:solidFill>
                  <a:schemeClr val="bg1"/>
                </a:solidFill>
                <a:effectLst/>
                <a:latin typeface="+mj-lt"/>
                <a:cs typeface="Times New Roman" panose="02020603050405020304" pitchFamily="18" charset="0"/>
              </a:rPr>
              <a:t>. </a:t>
            </a:r>
            <a:endParaRPr lang="vi-VN" sz="6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89807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0" u="sng" dirty="0" err="1">
                <a:solidFill>
                  <a:srgbClr val="FFFF00"/>
                </a:solidFill>
                <a:effectLst/>
                <a:latin typeface="+mj-lt"/>
                <a:cs typeface="Times New Roman" pitchFamily="18" charset="0"/>
              </a:rPr>
              <a:t>Đk</a:t>
            </a:r>
            <a:r>
              <a:rPr lang="en-US" sz="6600" b="0" u="sng" dirty="0">
                <a:solidFill>
                  <a:srgbClr val="FFFF00"/>
                </a:solidFill>
                <a:effectLst/>
                <a:latin typeface="+mj-lt"/>
                <a:cs typeface="Times New Roman" pitchFamily="18" charset="0"/>
              </a:rPr>
              <a:t>:</a:t>
            </a:r>
            <a:r>
              <a:rPr lang="en-US" sz="6600" b="0" dirty="0">
                <a:solidFill>
                  <a:schemeClr val="bg1"/>
                </a:solidFill>
                <a:effectLst/>
                <a:latin typeface="+mj-lt"/>
                <a:cs typeface="Times New Roman" pitchFamily="18" charset="0"/>
              </a:rPr>
              <a:t> Ai </a:t>
            </a:r>
            <a:r>
              <a:rPr lang="en-US" sz="6600" b="0" dirty="0" err="1">
                <a:solidFill>
                  <a:schemeClr val="bg1"/>
                </a:solidFill>
                <a:effectLst/>
                <a:latin typeface="+mj-lt"/>
                <a:cs typeface="Times New Roman" panose="02020603050405020304" pitchFamily="18" charset="0"/>
              </a:rPr>
              <a:t>mà</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không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có</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lỗi</a:t>
            </a:r>
            <a:r>
              <a:rPr lang="en-US" sz="6600" b="0" dirty="0">
                <a:solidFill>
                  <a:schemeClr val="bg1"/>
                </a:solidFill>
                <a:effectLst/>
                <a:latin typeface="+mj-lt"/>
                <a:cs typeface="Times New Roman" panose="02020603050405020304" pitchFamily="18" charset="0"/>
              </a:rPr>
              <a:t>? Ai </a:t>
            </a:r>
            <a:r>
              <a:rPr lang="en-US" sz="6600" b="0" dirty="0" err="1">
                <a:solidFill>
                  <a:schemeClr val="bg1"/>
                </a:solidFill>
                <a:effectLst/>
                <a:latin typeface="+mj-lt"/>
                <a:cs typeface="Times New Roman" panose="02020603050405020304" pitchFamily="18" charset="0"/>
              </a:rPr>
              <a:t>là</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không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vô</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tội</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Khi</a:t>
            </a:r>
            <a:r>
              <a:rPr lang="en-US" sz="6600" b="0" dirty="0">
                <a:solidFill>
                  <a:schemeClr val="bg1"/>
                </a:solidFill>
                <a:effectLst/>
                <a:latin typeface="+mj-lt"/>
                <a:cs typeface="Times New Roman" panose="02020603050405020304" pitchFamily="18" charset="0"/>
              </a:rPr>
              <a:t> ta </a:t>
            </a:r>
            <a:r>
              <a:rPr lang="en-US" sz="6600" b="0" dirty="0" err="1">
                <a:solidFill>
                  <a:schemeClr val="bg1"/>
                </a:solidFill>
                <a:effectLst/>
                <a:latin typeface="+mj-lt"/>
                <a:cs typeface="Times New Roman" panose="02020603050405020304" pitchFamily="18" charset="0"/>
              </a:rPr>
              <a:t>mang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kiếp</a:t>
            </a:r>
            <a:r>
              <a:rPr lang="en-US" sz="6600" b="0" dirty="0">
                <a:solidFill>
                  <a:schemeClr val="bg1"/>
                </a:solidFill>
                <a:effectLst/>
                <a:latin typeface="+mj-lt"/>
                <a:cs typeface="Times New Roman" panose="02020603050405020304" pitchFamily="18" charset="0"/>
              </a:rPr>
              <a:t> con ng</a:t>
            </a:r>
            <a:r>
              <a:rPr lang="vi-VN" sz="6600" b="0" dirty="0">
                <a:solidFill>
                  <a:schemeClr val="bg1"/>
                </a:solidFill>
                <a:effectLst/>
                <a:latin typeface="+mj-lt"/>
                <a:cs typeface="Times New Roman" panose="02020603050405020304" pitchFamily="18" charset="0"/>
              </a:rPr>
              <a:t>ư</a:t>
            </a:r>
            <a:r>
              <a:rPr lang="en-US" sz="6600" b="0" dirty="0" err="1">
                <a:solidFill>
                  <a:schemeClr val="bg1"/>
                </a:solidFill>
                <a:effectLst/>
                <a:latin typeface="+mj-lt"/>
                <a:cs typeface="Times New Roman" panose="02020603050405020304" pitchFamily="18" charset="0"/>
              </a:rPr>
              <a:t>ời</a:t>
            </a:r>
            <a:r>
              <a:rPr lang="en-US" sz="6600" b="0" dirty="0">
                <a:solidFill>
                  <a:schemeClr val="bg1"/>
                </a:solidFill>
                <a:effectLst/>
                <a:latin typeface="+mj-lt"/>
                <a:cs typeface="Times New Roman" panose="02020603050405020304" pitchFamily="18" charset="0"/>
              </a:rPr>
              <a:t> đ</a:t>
            </a:r>
            <a:r>
              <a:rPr lang="vi-VN" sz="6600" b="0" dirty="0">
                <a:solidFill>
                  <a:schemeClr val="bg1"/>
                </a:solidFill>
                <a:effectLst/>
                <a:latin typeface="+mj-lt"/>
                <a:cs typeface="Times New Roman" panose="02020603050405020304" pitchFamily="18" charset="0"/>
              </a:rPr>
              <a:t>ư</a:t>
            </a:r>
            <a:r>
              <a:rPr lang="en-US" sz="6600" b="0" dirty="0" err="1">
                <a:solidFill>
                  <a:schemeClr val="bg1"/>
                </a:solidFill>
                <a:effectLst/>
                <a:latin typeface="+mj-lt"/>
                <a:cs typeface="Times New Roman" panose="02020603050405020304" pitchFamily="18" charset="0"/>
              </a:rPr>
              <a:t>ợc</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dựng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nên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từ</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bụi</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tro</a:t>
            </a:r>
            <a:r>
              <a:rPr lang="en-US" sz="6600" b="0" dirty="0">
                <a:solidFill>
                  <a:schemeClr val="bg1"/>
                </a:solidFill>
                <a:effectLst/>
                <a:latin typeface="+mj-lt"/>
                <a:cs typeface="Times New Roman" panose="02020603050405020304" pitchFamily="18" charset="0"/>
              </a:rPr>
              <a:t>. </a:t>
            </a:r>
            <a:endParaRPr lang="vi-VN"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274931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a:t>
            </a:r>
            <a:r>
              <a:rPr lang="en-US" sz="6600" b="0" dirty="0">
                <a:solidFill>
                  <a:schemeClr val="bg1"/>
                </a:solidFill>
                <a:effectLst/>
                <a:latin typeface="+mj-lt"/>
                <a:cs typeface="Times New Roman" panose="02020603050405020304" pitchFamily="18" charset="0"/>
              </a:rPr>
              <a:t>Ta </a:t>
            </a:r>
            <a:r>
              <a:rPr lang="en-US" sz="6600" b="0" dirty="0" err="1">
                <a:solidFill>
                  <a:schemeClr val="bg1"/>
                </a:solidFill>
                <a:effectLst/>
                <a:latin typeface="+mj-lt"/>
                <a:cs typeface="Times New Roman" panose="02020603050405020304" pitchFamily="18" charset="0"/>
              </a:rPr>
              <a:t>cần</a:t>
            </a:r>
            <a:r>
              <a:rPr lang="en-US" sz="6600" b="0" dirty="0">
                <a:solidFill>
                  <a:schemeClr val="bg1"/>
                </a:solidFill>
                <a:effectLst/>
                <a:latin typeface="+mj-lt"/>
                <a:cs typeface="Times New Roman" panose="02020603050405020304" pitchFamily="18" charset="0"/>
              </a:rPr>
              <a:t> </a:t>
            </a:r>
            <a:r>
              <a:rPr lang="vi-VN" sz="6600" b="0" dirty="0">
                <a:solidFill>
                  <a:schemeClr val="bg1"/>
                </a:solidFill>
                <a:effectLst/>
                <a:latin typeface="+mj-lt"/>
                <a:cs typeface="Times New Roman" panose="02020603050405020304" pitchFamily="18" charset="0"/>
              </a:rPr>
              <a:t>ơ</a:t>
            </a:r>
            <a:r>
              <a:rPr lang="en-US" sz="6600" b="0" dirty="0">
                <a:solidFill>
                  <a:schemeClr val="bg1"/>
                </a:solidFill>
                <a:effectLst/>
                <a:latin typeface="+mj-lt"/>
                <a:cs typeface="Times New Roman" panose="02020603050405020304" pitchFamily="18" charset="0"/>
              </a:rPr>
              <a:t>n </a:t>
            </a:r>
            <a:r>
              <a:rPr lang="en-US" sz="6600" b="0" dirty="0" err="1">
                <a:solidFill>
                  <a:schemeClr val="bg1"/>
                </a:solidFill>
                <a:effectLst/>
                <a:latin typeface="+mj-lt"/>
                <a:cs typeface="Times New Roman" panose="02020603050405020304" pitchFamily="18" charset="0"/>
              </a:rPr>
              <a:t>tha</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thứ</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nên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đừng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trách</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gì</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nhau</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hãy</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sống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bằng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cả</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trái</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tim</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hãy</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tha</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thứ</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để</a:t>
            </a:r>
            <a:r>
              <a:rPr lang="en-US" sz="6600" b="0" dirty="0">
                <a:solidFill>
                  <a:schemeClr val="bg1"/>
                </a:solidFill>
                <a:effectLst/>
                <a:latin typeface="+mj-lt"/>
                <a:cs typeface="Times New Roman" panose="02020603050405020304" pitchFamily="18" charset="0"/>
              </a:rPr>
              <a:t> đ</a:t>
            </a:r>
            <a:r>
              <a:rPr lang="vi-VN" sz="6600" b="0" dirty="0">
                <a:solidFill>
                  <a:schemeClr val="bg1"/>
                </a:solidFill>
                <a:effectLst/>
                <a:latin typeface="+mj-lt"/>
                <a:cs typeface="Times New Roman" panose="02020603050405020304" pitchFamily="18" charset="0"/>
              </a:rPr>
              <a:t>ư</a:t>
            </a:r>
            <a:r>
              <a:rPr lang="en-US" sz="6600" b="0" dirty="0" err="1">
                <a:solidFill>
                  <a:schemeClr val="bg1"/>
                </a:solidFill>
                <a:effectLst/>
                <a:latin typeface="+mj-lt"/>
                <a:cs typeface="Times New Roman" panose="02020603050405020304" pitchFamily="18" charset="0"/>
              </a:rPr>
              <a:t>ợc</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thứ</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tha</a:t>
            </a:r>
            <a:r>
              <a:rPr lang="en-US" sz="6600" b="0" dirty="0">
                <a:solidFill>
                  <a:schemeClr val="bg1"/>
                </a:solidFill>
                <a:effectLst/>
                <a:latin typeface="+mj-lt"/>
                <a:cs typeface="Times New Roman" panose="02020603050405020304" pitchFamily="18" charset="0"/>
              </a:rPr>
              <a:t>. </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6971501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28248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4800" b="0" dirty="0">
                <a:solidFill>
                  <a:srgbClr val="FFFF00"/>
                </a:solidFill>
                <a:effectLst/>
                <a:latin typeface="+mj-lt"/>
                <a:cs typeface="Times New Roman" pitchFamily="18" charset="0"/>
              </a:rPr>
              <a:t>Ca </a:t>
            </a:r>
            <a:r>
              <a:rPr lang="en-US" sz="4800" b="0" dirty="0" err="1">
                <a:solidFill>
                  <a:srgbClr val="FFFF00"/>
                </a:solidFill>
                <a:effectLst/>
                <a:latin typeface="+mj-lt"/>
                <a:cs typeface="Times New Roman" pitchFamily="18" charset="0"/>
              </a:rPr>
              <a:t>Kết</a:t>
            </a:r>
            <a:r>
              <a:rPr lang="en-US" sz="4800" b="0" dirty="0">
                <a:solidFill>
                  <a:srgbClr val="FFFF00"/>
                </a:solidFill>
                <a:effectLst/>
                <a:latin typeface="+mj-lt"/>
                <a:cs typeface="Times New Roman" pitchFamily="18" charset="0"/>
              </a:rPr>
              <a:t> </a:t>
            </a:r>
            <a:r>
              <a:rPr lang="en-US" sz="4800" b="0" dirty="0" err="1">
                <a:solidFill>
                  <a:srgbClr val="FFFF00"/>
                </a:solidFill>
                <a:effectLst/>
                <a:latin typeface="+mj-lt"/>
                <a:cs typeface="Times New Roman" pitchFamily="18" charset="0"/>
              </a:rPr>
              <a:t>Lễ</a:t>
            </a:r>
            <a:r>
              <a:rPr lang="en-US" sz="4800" b="0" dirty="0">
                <a:solidFill>
                  <a:srgbClr val="FFFF00"/>
                </a:solidFill>
                <a:effectLst/>
                <a:latin typeface="+mj-lt"/>
                <a:cs typeface="Times New Roman" pitchFamily="18" charset="0"/>
              </a:rPr>
              <a:t/>
            </a:r>
            <a:br>
              <a:rPr lang="en-US" sz="4800" b="0" dirty="0">
                <a:solidFill>
                  <a:srgbClr val="FFFF00"/>
                </a:solidFill>
                <a:effectLst/>
                <a:latin typeface="+mj-lt"/>
                <a:cs typeface="Times New Roman" pitchFamily="18" charset="0"/>
              </a:rPr>
            </a:br>
            <a:r>
              <a:rPr lang="en-US" sz="6000" b="0" dirty="0" err="1">
                <a:solidFill>
                  <a:srgbClr val="FFFF00"/>
                </a:solidFill>
                <a:effectLst/>
                <a:latin typeface="+mj-lt"/>
                <a:cs typeface="Times New Roman" pitchFamily="18" charset="0"/>
              </a:rPr>
              <a:t>Đâu</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Có</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Tình</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Yêu</a:t>
            </a:r>
            <a:r>
              <a:rPr lang="en-US" sz="6000" b="0" dirty="0">
                <a:solidFill>
                  <a:srgbClr val="FFFF00"/>
                </a:solidFill>
                <a:effectLst/>
                <a:latin typeface="+mj-lt"/>
                <a:cs typeface="Times New Roman" pitchFamily="18" charset="0"/>
              </a:rPr>
              <a:t> Th</a:t>
            </a:r>
            <a:r>
              <a:rPr lang="vi-VN" sz="6000" b="0" dirty="0">
                <a:solidFill>
                  <a:srgbClr val="FFFF00"/>
                </a:solidFill>
                <a:effectLst/>
                <a:latin typeface="+mj-lt"/>
                <a:cs typeface="Times New Roman" pitchFamily="18" charset="0"/>
              </a:rPr>
              <a:t>ư</a:t>
            </a:r>
            <a:r>
              <a:rPr lang="en-US" sz="6000" b="0" dirty="0" err="1">
                <a:solidFill>
                  <a:srgbClr val="FFFF00"/>
                </a:solidFill>
                <a:effectLst/>
                <a:latin typeface="+mj-lt"/>
                <a:cs typeface="Times New Roman" pitchFamily="18" charset="0"/>
              </a:rPr>
              <a:t>ơng</a:t>
            </a:r>
            <a:r>
              <a:rPr lang="en-US" sz="7200" b="0" dirty="0">
                <a:solidFill>
                  <a:srgbClr val="FFFF00"/>
                </a:solidFill>
                <a:effectLst/>
                <a:latin typeface="+mj-lt"/>
                <a:cs typeface="Times New Roman" pitchFamily="18" charset="0"/>
              </a:rPr>
              <a:t/>
            </a:r>
            <a:br>
              <a:rPr lang="en-US" sz="7200" b="0" dirty="0">
                <a:solidFill>
                  <a:srgbClr val="FFFF00"/>
                </a:solidFill>
                <a:effectLst/>
                <a:latin typeface="+mj-lt"/>
                <a:cs typeface="Times New Roman" pitchFamily="18" charset="0"/>
              </a:rPr>
            </a:br>
            <a:r>
              <a:rPr lang="en-US" sz="4800" b="0" dirty="0" err="1">
                <a:solidFill>
                  <a:schemeClr val="bg1"/>
                </a:solidFill>
                <a:effectLst/>
                <a:latin typeface="+mj-lt"/>
                <a:cs typeface="Times New Roman" pitchFamily="18" charset="0"/>
              </a:rPr>
              <a:t>Lm</a:t>
            </a:r>
            <a:r>
              <a:rPr lang="en-US" sz="4800" b="0" dirty="0">
                <a:solidFill>
                  <a:schemeClr val="bg1"/>
                </a:solidFill>
                <a:effectLst/>
                <a:latin typeface="+mj-lt"/>
                <a:cs typeface="Times New Roman" pitchFamily="18" charset="0"/>
              </a:rPr>
              <a:t>. Vinh </a:t>
            </a:r>
            <a:r>
              <a:rPr lang="en-US" sz="4800" b="0" dirty="0" err="1">
                <a:solidFill>
                  <a:schemeClr val="bg1"/>
                </a:solidFill>
                <a:effectLst/>
                <a:latin typeface="+mj-lt"/>
                <a:cs typeface="Times New Roman" pitchFamily="18" charset="0"/>
              </a:rPr>
              <a:t>Hạnh</a:t>
            </a:r>
            <a:endParaRPr lang="vi-VN"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err="1">
                <a:solidFill>
                  <a:srgbClr val="FFFF00"/>
                </a:solidFill>
                <a:effectLst/>
                <a:latin typeface="+mj-lt"/>
                <a:cs typeface="Times New Roman" panose="02020603050405020304" pitchFamily="18" charset="0"/>
              </a:rPr>
              <a:t>Đk</a:t>
            </a:r>
            <a:r>
              <a:rPr lang="vi-VN" sz="4800" b="0" u="sng" dirty="0">
                <a:solidFill>
                  <a:srgbClr val="FFFF00"/>
                </a:solidFill>
                <a:effectLst/>
                <a:latin typeface="+mj-lt"/>
                <a:cs typeface="Times New Roman" panose="02020603050405020304" pitchFamily="18" charset="0"/>
              </a:rPr>
              <a:t>:</a:t>
            </a:r>
            <a:r>
              <a:rPr lang="vi-VN" sz="4800" b="0" dirty="0">
                <a:solidFill>
                  <a:schemeClr val="bg1"/>
                </a:solidFill>
                <a:effectLst/>
                <a:latin typeface="+mj-lt"/>
                <a:cs typeface="Times New Roman" panose="02020603050405020304" pitchFamily="18" charset="0"/>
              </a:rPr>
              <a:t> </a:t>
            </a:r>
            <a:r>
              <a:rPr lang="vi-VN" sz="4800" b="0" dirty="0">
                <a:solidFill>
                  <a:schemeClr val="bg1"/>
                </a:solidFill>
                <a:effectLst/>
                <a:latin typeface="+mj-lt"/>
              </a:rPr>
              <a:t>Đâu có tình yêu thương ở đấy có Đức Chúa Trời. Đâu có lòng từ bi là đấy có ân sủng Người. Đâu có tình bác ái thì Chúa chúc lành không ngơi. Đâu ý hợp tâm đầu ở đấy chứa chan nguồn vui.</a:t>
            </a:r>
            <a:endParaRPr lang="vi-VN" sz="48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a:solidFill>
                  <a:srgbClr val="FFFF00"/>
                </a:solidFill>
                <a:effectLst/>
                <a:latin typeface="+mj-lt"/>
                <a:cs typeface="Times New Roman" pitchFamily="18" charset="0"/>
              </a:rPr>
              <a:t>Tk2:</a:t>
            </a:r>
            <a:r>
              <a:rPr lang="en-US" sz="5400" b="0" dirty="0">
                <a:solidFill>
                  <a:schemeClr val="bg1"/>
                </a:solidFill>
                <a:effectLst/>
                <a:latin typeface="+mj-lt"/>
                <a:cs typeface="Times New Roman" pitchFamily="18" charset="0"/>
              </a:rPr>
              <a:t> </a:t>
            </a:r>
            <a:r>
              <a:rPr lang="vi-VN" sz="4800" b="0" dirty="0">
                <a:solidFill>
                  <a:schemeClr val="bg1"/>
                </a:solidFill>
                <a:effectLst/>
                <a:latin typeface="+mj-lt"/>
              </a:rPr>
              <a:t>Nguyện xin Thiên Chúa đoàn kết muôn người một ý. Xin hãy duy trì trí lòng hòa hợp mến yêu. Diệt tan căm thù, chia rẽ, oán hờn, ghét ghen. Gìn giữ đức ái yêu Chúa mến thương anh em.</a:t>
            </a:r>
            <a:endParaRPr lang="vi-VN"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err="1">
                <a:solidFill>
                  <a:srgbClr val="FFFF00"/>
                </a:solidFill>
                <a:effectLst/>
                <a:latin typeface="+mj-lt"/>
                <a:cs typeface="Times New Roman" panose="02020603050405020304" pitchFamily="18" charset="0"/>
              </a:rPr>
              <a:t>Đk</a:t>
            </a:r>
            <a:r>
              <a:rPr lang="vi-VN" sz="4800" b="0" u="sng" dirty="0">
                <a:solidFill>
                  <a:srgbClr val="FFFF00"/>
                </a:solidFill>
                <a:effectLst/>
                <a:latin typeface="+mj-lt"/>
                <a:cs typeface="Times New Roman" panose="02020603050405020304" pitchFamily="18" charset="0"/>
              </a:rPr>
              <a:t>:</a:t>
            </a:r>
            <a:r>
              <a:rPr lang="vi-VN" sz="4800" b="0" dirty="0">
                <a:solidFill>
                  <a:schemeClr val="bg1"/>
                </a:solidFill>
                <a:effectLst/>
                <a:latin typeface="+mj-lt"/>
                <a:cs typeface="Times New Roman" panose="02020603050405020304" pitchFamily="18" charset="0"/>
              </a:rPr>
              <a:t> </a:t>
            </a:r>
            <a:r>
              <a:rPr lang="vi-VN" sz="4800" b="0" dirty="0">
                <a:solidFill>
                  <a:schemeClr val="bg1"/>
                </a:solidFill>
                <a:effectLst/>
                <a:latin typeface="+mj-lt"/>
              </a:rPr>
              <a:t>Đâu có tình yêu thương ở đấy có Đức Chúa Trời. Đâu có lòng từ bi là đấy có ân sủng Người. Đâu có tình bác ái thì Chúa chúc lành không ngơi. Đâu ý hợp tâm đầu ở đấy chứa chan nguồn vui.</a:t>
            </a:r>
            <a:endParaRPr lang="vi-VN" sz="48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670525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46063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587</TotalTime>
  <Words>2330</Words>
  <Application>Microsoft Office PowerPoint</Application>
  <PresentationFormat>On-screen Show (16:9)</PresentationFormat>
  <Paragraphs>136</Paragraphs>
  <Slides>98</Slides>
  <Notes>12</Notes>
  <HiddenSlides>0</HiddenSlides>
  <MMClips>0</MMClips>
  <ScaleCrop>false</ScaleCrop>
  <HeadingPairs>
    <vt:vector size="4" baseType="variant">
      <vt:variant>
        <vt:lpstr>Theme</vt:lpstr>
      </vt:variant>
      <vt:variant>
        <vt:i4>22</vt:i4>
      </vt:variant>
      <vt:variant>
        <vt:lpstr>Slide Titles</vt:lpstr>
      </vt:variant>
      <vt:variant>
        <vt:i4>98</vt:i4>
      </vt:variant>
    </vt:vector>
  </HeadingPairs>
  <TitlesOfParts>
    <vt:vector size="120" baseType="lpstr">
      <vt:lpstr>Office Theme</vt:lpstr>
      <vt:lpstr>3_Office Theme</vt:lpstr>
      <vt:lpstr>5_Office Theme</vt:lpstr>
      <vt:lpstr>36_Default Design</vt:lpstr>
      <vt:lpstr>4_Office Theme</vt:lpstr>
      <vt:lpstr>6_Office Theme</vt:lpstr>
      <vt:lpstr>9_Office Theme</vt:lpstr>
      <vt:lpstr>37_Default Design</vt:lpstr>
      <vt:lpstr>7_Office Theme</vt:lpstr>
      <vt:lpstr>10_Office Theme</vt:lpstr>
      <vt:lpstr>38_Default Design</vt:lpstr>
      <vt:lpstr>11_Office Theme</vt:lpstr>
      <vt:lpstr>13_Office Theme</vt:lpstr>
      <vt:lpstr>14_Office Theme</vt:lpstr>
      <vt:lpstr>12_Office Theme</vt:lpstr>
      <vt:lpstr>15_Office Theme</vt:lpstr>
      <vt:lpstr>1_Office Theme</vt:lpstr>
      <vt:lpstr>16_Office Theme</vt:lpstr>
      <vt:lpstr>2_Office Theme</vt:lpstr>
      <vt:lpstr>8_Office Theme</vt:lpstr>
      <vt:lpstr>17_Office Theme</vt:lpstr>
      <vt:lpstr>18_Office Theme</vt:lpstr>
      <vt:lpstr>Cây Viết Chì Nhỏ</vt:lpstr>
      <vt:lpstr>Tập Hát Cộng Đoàn</vt:lpstr>
      <vt:lpstr>Đk: Chúa là Đấng từ bi nhân hậu. </vt:lpstr>
      <vt:lpstr>Alleluia-alleluia: Chúa nói: Thầy ban cho các con một điều răn mới là các con hãy yêu thương nhau, như Thầy yêu thương các con.  Alleluia.</vt:lpstr>
      <vt:lpstr>Cây Viết Chì Nhỏ</vt:lpstr>
      <vt:lpstr>Ca Nhập Lễ Tiến Vào Thánh Cung Phanxico</vt:lpstr>
      <vt:lpstr>Đk: Tiến vào thánh cung tâm tư con nhảy mừng. Dâng Chúa (í a) nhân từ tiếng hát ngợi khen. Muôn lòng hoan lạc dâng tiếng chúc vinh suy tôn Ngài muôn đời. Đi lên! Đi lên! Đi lên đền thờ Thiên Chúa Tôn vinh ngợi khen Chúa. </vt:lpstr>
      <vt:lpstr>Tk1: Chúa đã làm phép lạ, cho tuổi xuân con reo mừng, trên bàn thờ ngày xưa, xác hồn này con hiến dâng. </vt:lpstr>
      <vt:lpstr>Đk: Tiến vào thánh cung tâm tư con nhảy mừng. Dâng Chúa (í a) nhân từ tiếng hát ngợi khen. Muôn lòng hoan lạc dâng tiếng chúc vinh suy tôn Ngài muôn đời. Đi lên! Đi lên! Đi lên đền thờ Thiên Chúa Tôn vinh ngợi khen Chúa. </vt:lpstr>
      <vt:lpstr>Tk2: Chính đây tòa Chúa ngự, đây thành đô con nương nhờ. Trong hy vọng tin yêu, chung lòng thành chung lễ dâng.</vt:lpstr>
      <vt:lpstr>Đk: Tiến vào thánh cung tâm tư con nhảy mừng. Dâng Chúa (í a) nhân từ tiếng hát ngợi khen. Muôn lòng hoan lạc dâng tiếng chúc vinh suy tôn Ngài muôn đời. Đi lên! Đi lên! Đi lên đền thờ Thiên Chúa Tôn vinh ngợi khen Chúa. </vt:lpstr>
      <vt:lpstr>Tk3: Chúa nghe lời khấn nguyện, nghe trần gian đang kêu cầu. Xin muôn thưở an vui, xin ngàn đời luôn thắm tươi.</vt:lpstr>
      <vt:lpstr>Đk: Tiến vào thánh cung tâm tư con nhảy mừng. Dâng Chúa (í a) nhân từ tiếng hát ngợi khen. Muôn lòng hoan lạc dâng tiếng chúc vinh suy tôn Ngài muôn đời. Đi lên! Đi lên! Đi lên đền thờ Thiên Chúa Tôn vinh ngợi khen Chúa. </vt:lpstr>
      <vt:lpstr>Cây Viết Chì Nhỏ</vt:lpstr>
      <vt:lpstr> </vt:lpstr>
      <vt:lpstr> </vt:lpstr>
      <vt:lpstr> </vt:lpstr>
      <vt:lpstr> </vt:lpstr>
      <vt:lpstr> </vt:lpstr>
      <vt:lpstr> </vt:lpstr>
      <vt:lpstr> </vt:lpstr>
      <vt:lpstr> </vt:lpstr>
      <vt:lpstr>Cây Viết Chì Nhỏ</vt:lpstr>
      <vt:lpstr> </vt:lpstr>
      <vt:lpstr> </vt:lpstr>
      <vt:lpstr> </vt:lpstr>
      <vt:lpstr> </vt:lpstr>
      <vt:lpstr> </vt:lpstr>
      <vt:lpstr> </vt:lpstr>
      <vt:lpstr> </vt:lpstr>
      <vt:lpstr> </vt:lpstr>
      <vt:lpstr>Cây Viết Chì Nhỏ</vt:lpstr>
      <vt:lpstr>PowerPoint Presentation</vt:lpstr>
      <vt:lpstr>Thánh Vịnh 102 Chúa Nhật VII Thường Niên Năm C Lm Kim Long 04 Câu</vt:lpstr>
      <vt:lpstr>Đk: Chúa là Đấng từ bi nhân hậu. </vt:lpstr>
      <vt:lpstr>Tk1: Linh hồn tôi ơi hãy ngợi khen Thiên Chúa, toàn thân tôi tán dương danh Ngài, linh hồn tôi ơi hãy ngợi khen Thiên Chúa và đừng quên các ân huệ Ngài. </vt:lpstr>
      <vt:lpstr>Đk: Chúa là Đấng từ bi nhân hậu. </vt:lpstr>
      <vt:lpstr>Tk2: Bao tội khiêm ngươi Chúa dủ tình tha thứ và còn thương chữa khỏi tật nguyền. Tay Ngài đưa ngươi thoát mồ sâu tăm tối và rộng ban nghĩa ân hải hà. </vt:lpstr>
      <vt:lpstr>Đk: Chúa là Đấng từ bi nhân hậu. </vt:lpstr>
      <vt:lpstr> Tk3: Xưng tụng uy danh Chúa từ bi nhân ái, chậm giận nhưng mến thương khôn lường, không xử phân theo những gì ta sai lỗi, chẳng phạt ta đúng như tội tình.  </vt:lpstr>
      <vt:lpstr>Đk: Chúa là Đấng từ bi nhân hậu. </vt:lpstr>
      <vt:lpstr>Tk4: Bao tội khiên ta Chúa liệng xa ta mãi tựa phương đông cách xa phương đoài. Như người cha luôn hết tình thương con cái, Ngài chạnh thương kẻ suy tôn Ngài.</vt:lpstr>
      <vt:lpstr>Đk: Chúa là Đấng từ bi nhân hậu. </vt:lpstr>
      <vt:lpstr>PowerPoint Presentation</vt:lpstr>
      <vt:lpstr>PowerPoint Presentation</vt:lpstr>
      <vt:lpstr>Alleluia-alleluia: Chúa nói: Thầy ban cho các con một điều răn mới là các con hãy yêu thương nhau, như Thầy yêu thương các con.  Alleluia.</vt:lpstr>
      <vt:lpstr>PowerPoint Presentation</vt:lpstr>
      <vt:lpstr>Cây Viết Chì Nhỏ</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Chúa ơi! con sẽ ra về để lễ vật lại nơi đây nếu con chợt nhớ hôm qua con bất hòa với anh em mà con chưa có làm hòa.</vt:lpstr>
      <vt:lpstr>Tk1:  Vì Chúa nói rằng Chúa ơi! Và con biết rằng Chúa ơi! Lễ vật hy tế Chúa sẽ không ưng. Vì Chúa nói rằng Chúa ơi! Và con biết rằng Chúa ơi! Ngài chỉ ưng ý tấm thân hòa bình.</vt:lpstr>
      <vt:lpstr>ĐK: Chúa ơi! con sẽ ra về để lễ vật lại nơi đây nếu con chợt nhớ hôm qua con bất hòa với anh em mà con chưa có làm hòa.</vt:lpstr>
      <vt:lpstr>Tk2: Vì Chúa nói rằng Chúa ơi! Và con biết rằng Chúa ơi! Rượu ngọt bánh trắng Chúa sẽ không ưng. Vì Chúa nói rằng Chúa ơi! Và con biết rằng Chúa ơi! Ngài chỉ ưng ý tấm thân hòa bình.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Hãy Tha Thứ (Lc 6,27-38)  </vt:lpstr>
      <vt:lpstr>Tk1: Hãy yêu thương anh em như yêu thương chính than xác mình, hãy thứ tha cho nhau như Thiên Chúa Ngài luôn thứ tha. </vt:lpstr>
      <vt:lpstr>***: Hãy sống luôn bao dung cho nụ cười ngời lên ánh mắt, hãy sống cho tha nhân cho tình người mãi mãi thắm nồng. </vt:lpstr>
      <vt:lpstr>Đk: Ai mà không có lỗi? Ai là không vô tội? Khi ta mang kiếp con người được dựng nên từ bụi tro. </vt:lpstr>
      <vt:lpstr>***: Ta cần ơn tha thứ nên đừng trách gì nhau, hãy sống bằng cả trái tim, hãy tha thứ để được thứ tha. </vt:lpstr>
      <vt:lpstr>Tk2: Nếu ai trong anh em hôm nay đây có điều bất hòa. Nếu có ai không vui khi đã lỡ làm nên khổ đau, </vt:lpstr>
      <vt:lpstr>***: Hãy bắt tay nhau đi, khi mặt trời con chưa khuất bóng, sẽ chứng minh anh em ai là người mến Chúa hết lòng.</vt:lpstr>
      <vt:lpstr>Đk: Ai mà không có lỗi? Ai là không vô tội? Khi ta mang kiếp con người được dựng nên từ bụi tro. </vt:lpstr>
      <vt:lpstr>***: Ta cần ơn tha thứ nên đừng trách gì nhau, hãy sống bằng cả trái tim, hãy tha thứ để được thứ tha. </vt:lpstr>
      <vt:lpstr>Tk3: Nếu con tim khô khan đi thênh thang giữa trời nắng hồng, có khác chi đêm đen không trăng sáng và không ánh sao. </vt:lpstr>
      <vt:lpstr>***: Hãy lẵng quên ghen tuông cho hận thì chìm trong dĩ vãng, Chúa sẽ luôn yêu thương ai vì Ngài xóa hết oán hờn. </vt:lpstr>
      <vt:lpstr>Đk: Ai mà không có lỗi? Ai là không vô tội? Khi ta mang kiếp con người được dựng nên từ bụi tro. </vt:lpstr>
      <vt:lpstr>***: Ta cần ơn tha thứ nên đừng trách gì nhau, hãy sống bằng cả trái tim, hãy tha thứ để được thứ tha. </vt:lpstr>
      <vt:lpstr>Tk1: Hãy yêu thương anh em như yêu thương chính than xác mình, hãy thứ tha cho nhau như Thiên Chúa Ngài luôn thứ tha. </vt:lpstr>
      <vt:lpstr>***: Hãy sống luôn bao dung cho nụ cười ngời lên ánh mắt, hãy sống cho tha nhân cho tình người mãi mãi thắm nồng. </vt:lpstr>
      <vt:lpstr>Đk: Ai mà không có lỗi? Ai là không vô tội? Khi ta mang kiếp con người được dựng nên từ bụi tro. </vt:lpstr>
      <vt:lpstr>***: Ta cần ơn tha thứ nên đừng trách gì nhau, hãy sống bằng cả trái tim, hãy tha thứ để được thứ tha. </vt:lpstr>
      <vt:lpstr>PowerPoint Presentation</vt:lpstr>
      <vt:lpstr>Ca Kết Lễ Đâu Có Tình Yêu Thương Lm. Vinh Hạnh</vt:lpstr>
      <vt:lpstr>Đk: Đâu có tình yêu thương ở đấy có Đức Chúa Trời. Đâu có lòng từ bi là đấy có ân sủng Người. Đâu có tình bác ái thì Chúa chúc lành không ngơi. Đâu ý hợp tâm đầu ở đấy chứa chan nguồn vui.</vt:lpstr>
      <vt:lpstr>Tk2: Nguyện xin Thiên Chúa đoàn kết muôn người một ý. Xin hãy duy trì trí lòng hòa hợp mến yêu. Diệt tan căm thù, chia rẽ, oán hờn, ghét ghen. Gìn giữ đức ái yêu Chúa mến thương anh em.</vt:lpstr>
      <vt:lpstr>Đk: Đâu có tình yêu thương ở đấy có Đức Chúa Trời. Đâu có lòng từ bi là đấy có ân sủng Người. Đâu có tình bác ái thì Chúa chúc lành không ngơi. Đâu ý hợp tâm đầu ở đấy chứa chan nguồn vui.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Hùng Nam</cp:lastModifiedBy>
  <cp:revision>110</cp:revision>
  <dcterms:created xsi:type="dcterms:W3CDTF">2021-12-05T01:20:54Z</dcterms:created>
  <dcterms:modified xsi:type="dcterms:W3CDTF">2025-01-09T08:52:47Z</dcterms:modified>
</cp:coreProperties>
</file>