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896" r:id="rId12"/>
    <p:sldMasterId id="2147483908" r:id="rId13"/>
    <p:sldMasterId id="2147483920" r:id="rId14"/>
    <p:sldMasterId id="2147483932" r:id="rId15"/>
    <p:sldMasterId id="2147483944" r:id="rId16"/>
    <p:sldMasterId id="2147483956" r:id="rId17"/>
    <p:sldMasterId id="2147483968" r:id="rId18"/>
    <p:sldMasterId id="2147483980" r:id="rId19"/>
    <p:sldMasterId id="2147483992" r:id="rId20"/>
    <p:sldMasterId id="2147484004" r:id="rId21"/>
  </p:sldMasterIdLst>
  <p:sldIdLst>
    <p:sldId id="384" r:id="rId22"/>
    <p:sldId id="9692" r:id="rId23"/>
    <p:sldId id="9754" r:id="rId24"/>
    <p:sldId id="9755" r:id="rId25"/>
    <p:sldId id="9713" r:id="rId26"/>
    <p:sldId id="402" r:id="rId27"/>
    <p:sldId id="9683" r:id="rId28"/>
    <p:sldId id="9684" r:id="rId29"/>
    <p:sldId id="9685" r:id="rId30"/>
    <p:sldId id="9686" r:id="rId31"/>
    <p:sldId id="9715" r:id="rId32"/>
    <p:sldId id="9716" r:id="rId33"/>
    <p:sldId id="9717" r:id="rId34"/>
    <p:sldId id="9718" r:id="rId35"/>
    <p:sldId id="9719" r:id="rId36"/>
    <p:sldId id="9720" r:id="rId37"/>
    <p:sldId id="9721" r:id="rId38"/>
    <p:sldId id="9722" r:id="rId39"/>
    <p:sldId id="385" r:id="rId40"/>
    <p:sldId id="263" r:id="rId41"/>
    <p:sldId id="264" r:id="rId42"/>
    <p:sldId id="265" r:id="rId43"/>
    <p:sldId id="9687" r:id="rId44"/>
    <p:sldId id="351" r:id="rId45"/>
    <p:sldId id="9688" r:id="rId46"/>
    <p:sldId id="266" r:id="rId47"/>
    <p:sldId id="9689" r:id="rId48"/>
    <p:sldId id="9714" r:id="rId49"/>
    <p:sldId id="390" r:id="rId50"/>
    <p:sldId id="389" r:id="rId51"/>
    <p:sldId id="9728" r:id="rId52"/>
    <p:sldId id="401" r:id="rId53"/>
    <p:sldId id="9700" r:id="rId54"/>
    <p:sldId id="9701" r:id="rId55"/>
    <p:sldId id="9702" r:id="rId56"/>
    <p:sldId id="9703" r:id="rId57"/>
    <p:sldId id="9704" r:id="rId58"/>
    <p:sldId id="9705" r:id="rId59"/>
    <p:sldId id="9706" r:id="rId60"/>
    <p:sldId id="9707" r:id="rId61"/>
    <p:sldId id="9708" r:id="rId62"/>
    <p:sldId id="9709" r:id="rId63"/>
    <p:sldId id="9710" r:id="rId64"/>
    <p:sldId id="9711" r:id="rId65"/>
    <p:sldId id="9712" r:id="rId66"/>
    <p:sldId id="9699" r:id="rId67"/>
    <p:sldId id="9698" r:id="rId68"/>
    <p:sldId id="559" r:id="rId69"/>
    <p:sldId id="561" r:id="rId70"/>
    <p:sldId id="614" r:id="rId71"/>
    <p:sldId id="922" r:id="rId72"/>
    <p:sldId id="916" r:id="rId73"/>
    <p:sldId id="923" r:id="rId74"/>
    <p:sldId id="9723" r:id="rId75"/>
    <p:sldId id="9724" r:id="rId76"/>
    <p:sldId id="9725" r:id="rId77"/>
    <p:sldId id="9726" r:id="rId78"/>
    <p:sldId id="9727" r:id="rId79"/>
    <p:sldId id="443" r:id="rId80"/>
    <p:sldId id="9735" r:id="rId81"/>
    <p:sldId id="9729" r:id="rId82"/>
    <p:sldId id="9730" r:id="rId83"/>
    <p:sldId id="9731" r:id="rId84"/>
    <p:sldId id="9732" r:id="rId85"/>
    <p:sldId id="9733" r:id="rId86"/>
    <p:sldId id="9734" r:id="rId87"/>
    <p:sldId id="387" r:id="rId88"/>
    <p:sldId id="278" r:id="rId89"/>
    <p:sldId id="279" r:id="rId90"/>
    <p:sldId id="357" r:id="rId91"/>
    <p:sldId id="9674" r:id="rId92"/>
    <p:sldId id="9690" r:id="rId93"/>
    <p:sldId id="280" r:id="rId94"/>
    <p:sldId id="9691" r:id="rId95"/>
    <p:sldId id="9736" r:id="rId96"/>
    <p:sldId id="9737" r:id="rId97"/>
    <p:sldId id="9738" r:id="rId98"/>
    <p:sldId id="9739" r:id="rId99"/>
    <p:sldId id="9741" r:id="rId100"/>
    <p:sldId id="463" r:id="rId101"/>
    <p:sldId id="475" r:id="rId102"/>
    <p:sldId id="293" r:id="rId103"/>
    <p:sldId id="9751" r:id="rId104"/>
    <p:sldId id="294" r:id="rId105"/>
    <p:sldId id="9752" r:id="rId106"/>
    <p:sldId id="295" r:id="rId107"/>
    <p:sldId id="9753" r:id="rId108"/>
    <p:sldId id="9749" r:id="rId109"/>
    <p:sldId id="9750" r:id="rId110"/>
    <p:sldId id="9743" r:id="rId111"/>
    <p:sldId id="9744" r:id="rId112"/>
    <p:sldId id="9745" r:id="rId113"/>
    <p:sldId id="9746" r:id="rId114"/>
    <p:sldId id="9747" r:id="rId115"/>
    <p:sldId id="9748" r:id="rId116"/>
    <p:sldId id="9742" r:id="rId1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113" Type="http://schemas.openxmlformats.org/officeDocument/2006/relationships/slide" Target="slides/slide92.xml"/><Relationship Id="rId118" Type="http://schemas.openxmlformats.org/officeDocument/2006/relationships/presProps" Target="presProps.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slide" Target="slides/slide82.xml"/><Relationship Id="rId108" Type="http://schemas.openxmlformats.org/officeDocument/2006/relationships/slide" Target="slides/slide87.xml"/><Relationship Id="rId54" Type="http://schemas.openxmlformats.org/officeDocument/2006/relationships/slide" Target="slides/slide33.xml"/><Relationship Id="rId70" Type="http://schemas.openxmlformats.org/officeDocument/2006/relationships/slide" Target="slides/slide49.xml"/><Relationship Id="rId75" Type="http://schemas.openxmlformats.org/officeDocument/2006/relationships/slide" Target="slides/slide54.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2.xml"/><Relationship Id="rId28" Type="http://schemas.openxmlformats.org/officeDocument/2006/relationships/slide" Target="slides/slide7.xml"/><Relationship Id="rId49" Type="http://schemas.openxmlformats.org/officeDocument/2006/relationships/slide" Target="slides/slide28.xml"/><Relationship Id="rId114" Type="http://schemas.openxmlformats.org/officeDocument/2006/relationships/slide" Target="slides/slide93.xml"/><Relationship Id="rId119" Type="http://schemas.openxmlformats.org/officeDocument/2006/relationships/viewProps" Target="viewProps.xml"/><Relationship Id="rId44" Type="http://schemas.openxmlformats.org/officeDocument/2006/relationships/slide" Target="slides/slide23.xml"/><Relationship Id="rId60" Type="http://schemas.openxmlformats.org/officeDocument/2006/relationships/slide" Target="slides/slide39.xml"/><Relationship Id="rId65" Type="http://schemas.openxmlformats.org/officeDocument/2006/relationships/slide" Target="slides/slide44.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 Id="rId116" Type="http://schemas.openxmlformats.org/officeDocument/2006/relationships/slide" Target="slides/slide95.xml"/><Relationship Id="rId20" Type="http://schemas.openxmlformats.org/officeDocument/2006/relationships/slideMaster" Target="slideMasters/slideMaster20.xml"/><Relationship Id="rId41" Type="http://schemas.openxmlformats.org/officeDocument/2006/relationships/slide" Target="slides/slide20.xml"/><Relationship Id="rId62" Type="http://schemas.openxmlformats.org/officeDocument/2006/relationships/slide" Target="slides/slide41.xml"/><Relationship Id="rId83" Type="http://schemas.openxmlformats.org/officeDocument/2006/relationships/slide" Target="slides/slide62.xml"/><Relationship Id="rId88" Type="http://schemas.openxmlformats.org/officeDocument/2006/relationships/slide" Target="slides/slide67.xml"/><Relationship Id="rId111" Type="http://schemas.openxmlformats.org/officeDocument/2006/relationships/slide" Target="slides/slide90.xml"/><Relationship Id="rId15" Type="http://schemas.openxmlformats.org/officeDocument/2006/relationships/slideMaster" Target="slideMasters/slideMaster15.xml"/><Relationship Id="rId36" Type="http://schemas.openxmlformats.org/officeDocument/2006/relationships/slide" Target="slides/slide15.xml"/><Relationship Id="rId57" Type="http://schemas.openxmlformats.org/officeDocument/2006/relationships/slide" Target="slides/slide36.xml"/><Relationship Id="rId106" Type="http://schemas.openxmlformats.org/officeDocument/2006/relationships/slide" Target="slides/slide85.xml"/><Relationship Id="rId10" Type="http://schemas.openxmlformats.org/officeDocument/2006/relationships/slideMaster" Target="slideMasters/slideMaster10.xml"/><Relationship Id="rId31" Type="http://schemas.openxmlformats.org/officeDocument/2006/relationships/slide" Target="slides/slide10.xml"/><Relationship Id="rId52" Type="http://schemas.openxmlformats.org/officeDocument/2006/relationships/slide" Target="slides/slide31.xml"/><Relationship Id="rId73" Type="http://schemas.openxmlformats.org/officeDocument/2006/relationships/slide" Target="slides/slide52.xml"/><Relationship Id="rId78" Type="http://schemas.openxmlformats.org/officeDocument/2006/relationships/slide" Target="slides/slide57.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2791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4858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475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4336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91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1504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691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432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3684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69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3832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2533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478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850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2968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8118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582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35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908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2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7668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064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176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960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8983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5040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1771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81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3557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30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2971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4075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1509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2912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9837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3563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4393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4164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8483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70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3650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8847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0118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911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3546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8123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1290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373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6889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387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4931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0419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1769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3141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35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28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1566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730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997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47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4709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590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8902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9317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8363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7926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2101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279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7866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837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418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608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3808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773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2221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4231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9650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3409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016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12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5100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9206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5690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2443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3315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9207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2716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4839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1894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198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102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265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8662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25704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009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3315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92079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27166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4839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18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1986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1023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265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86621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2570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009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3315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9207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2716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4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1894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19862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102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2657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8662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25704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009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236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069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701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21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540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4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20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1689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3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23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5473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786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62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54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3.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04209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2579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99284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0589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4478361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96808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54614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4802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66252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662526"/>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66252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8606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46.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6.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6.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6.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6.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6.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4.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5.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6.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6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smtClean="0">
                <a:solidFill>
                  <a:schemeClr val="bg1"/>
                </a:solidFill>
                <a:effectLst/>
                <a:latin typeface="+mj-lt"/>
                <a:cs typeface="Times New Roman" pitchFamily="18" charset="0"/>
              </a:rPr>
              <a:t>Hãy </a:t>
            </a:r>
            <a:r>
              <a:rPr lang="vi-VN" sz="5400" b="0" dirty="0">
                <a:solidFill>
                  <a:schemeClr val="bg1"/>
                </a:solidFill>
                <a:effectLst/>
                <a:latin typeface="+mj-lt"/>
                <a:cs typeface="Times New Roman" pitchFamily="18" charset="0"/>
              </a:rPr>
              <a:t>trở về, trở về với Cha nhân lành. Hãy trở về, trở về để sớm hồi sinh. Hãy trở về, trở về sống trong an bình, trở về trở về để mãi sống trong ân tình.</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4894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a:solidFill>
                  <a:srgbClr val="FFFF00"/>
                </a:solidFill>
                <a:effectLst/>
                <a:cs typeface="Times New Roman" pitchFamily="18" charset="0"/>
              </a:rPr>
              <a:t>Ca </a:t>
            </a:r>
            <a:r>
              <a:rPr lang="en-US" sz="8000" b="0" dirty="0" err="1">
                <a:solidFill>
                  <a:srgbClr val="FFFF00"/>
                </a:solidFill>
                <a:effectLst/>
                <a:cs typeface="Times New Roman" pitchFamily="18" charset="0"/>
              </a:rPr>
              <a:t>Nhập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Lễ</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6000" b="0" dirty="0" err="1" smtClean="0">
                <a:solidFill>
                  <a:srgbClr val="FFFF00"/>
                </a:solidFill>
                <a:effectLst/>
                <a:cs typeface="Times New Roman" pitchFamily="18" charset="0"/>
              </a:rPr>
              <a:t>Trên</a:t>
            </a:r>
            <a:r>
              <a:rPr lang="en-US" sz="6000" b="0" dirty="0" smtClean="0">
                <a:solidFill>
                  <a:srgbClr val="FFFF00"/>
                </a:solidFill>
                <a:effectLst/>
                <a:cs typeface="Times New Roman" pitchFamily="18" charset="0"/>
              </a:rPr>
              <a:t> Con </a:t>
            </a:r>
            <a:r>
              <a:rPr lang="en-US" sz="6000" b="0" dirty="0" err="1" smtClean="0">
                <a:solidFill>
                  <a:srgbClr val="FFFF00"/>
                </a:solidFill>
                <a:effectLst/>
                <a:cs typeface="Times New Roman" pitchFamily="18" charset="0"/>
              </a:rPr>
              <a:t>Đường</a:t>
            </a:r>
            <a:r>
              <a:rPr lang="en-US" sz="6000" b="0" dirty="0" smtClean="0">
                <a:solidFill>
                  <a:srgbClr val="FFFF00"/>
                </a:solidFill>
                <a:effectLst/>
                <a:cs typeface="Times New Roman" pitchFamily="18" charset="0"/>
              </a:rPr>
              <a:t> </a:t>
            </a:r>
            <a:r>
              <a:rPr lang="en-US" sz="6000" b="0" dirty="0" err="1">
                <a:solidFill>
                  <a:srgbClr val="FFFF00"/>
                </a:solidFill>
                <a:effectLst/>
                <a:cs typeface="Times New Roman" pitchFamily="18" charset="0"/>
              </a:rPr>
              <a:t>Trở</a:t>
            </a:r>
            <a:r>
              <a:rPr lang="en-US" sz="6000" b="0" dirty="0">
                <a:solidFill>
                  <a:srgbClr val="FFFF00"/>
                </a:solidFill>
                <a:effectLst/>
                <a:cs typeface="Times New Roman" pitchFamily="18" charset="0"/>
              </a:rPr>
              <a:t> </a:t>
            </a:r>
            <a:r>
              <a:rPr lang="en-US" sz="6000" b="0" dirty="0" err="1">
                <a:solidFill>
                  <a:srgbClr val="FFFF00"/>
                </a:solidFill>
                <a:effectLst/>
                <a:cs typeface="Times New Roman" pitchFamily="18" charset="0"/>
              </a:rPr>
              <a:t>Về</a:t>
            </a:r>
            <a:r>
              <a:rPr lang="en-US" sz="6000" b="0" dirty="0">
                <a:solidFill>
                  <a:srgbClr val="FFFF00"/>
                </a:solidFill>
                <a:effectLst/>
                <a:cs typeface="Times New Roman" pitchFamily="18" charset="0"/>
              </a:rPr>
              <a:t/>
            </a:r>
            <a:br>
              <a:rPr lang="en-US" sz="6000" b="0" dirty="0">
                <a:solidFill>
                  <a:srgbClr val="FFFF00"/>
                </a:solidFill>
                <a:effectLst/>
                <a:cs typeface="Times New Roman" pitchFamily="18" charset="0"/>
              </a:rPr>
            </a:br>
            <a:r>
              <a:rPr lang="en-US" sz="6000" b="0" i="1" dirty="0" err="1" smtClean="0">
                <a:solidFill>
                  <a:schemeClr val="bg1"/>
                </a:solidFill>
                <a:effectLst/>
                <a:cs typeface="Times New Roman" pitchFamily="18" charset="0"/>
              </a:rPr>
              <a:t>Mi</a:t>
            </a:r>
            <a:r>
              <a:rPr lang="en-US" sz="6000" b="0" i="1" dirty="0" smtClean="0">
                <a:solidFill>
                  <a:schemeClr val="bg1"/>
                </a:solidFill>
                <a:effectLst/>
                <a:cs typeface="Times New Roman" pitchFamily="18" charset="0"/>
              </a:rPr>
              <a:t> </a:t>
            </a:r>
            <a:r>
              <a:rPr lang="en-US" sz="6000" b="0" i="1" dirty="0" err="1" smtClean="0">
                <a:solidFill>
                  <a:schemeClr val="bg1"/>
                </a:solidFill>
                <a:effectLst/>
                <a:cs typeface="Times New Roman" pitchFamily="18" charset="0"/>
              </a:rPr>
              <a:t>Trầm</a:t>
            </a:r>
            <a:endParaRPr lang="en-US" sz="6000" b="0" i="1" dirty="0">
              <a:solidFill>
                <a:schemeClr val="bg1"/>
              </a:solidFill>
              <a:effectLst/>
              <a:cs typeface="Times New Roman" pitchFamily="18" charset="0"/>
            </a:endParaRPr>
          </a:p>
        </p:txBody>
      </p:sp>
    </p:spTree>
    <p:extLst>
      <p:ext uri="{BB962C8B-B14F-4D97-AF65-F5344CB8AC3E}">
        <p14:creationId xmlns:p14="http://schemas.microsoft.com/office/powerpoint/2010/main" val="116271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a:solidFill>
                  <a:srgbClr val="FFFF00"/>
                </a:solidFill>
                <a:effectLst/>
                <a:cs typeface="Times New Roman" pitchFamily="18" charset="0"/>
              </a:rPr>
              <a:t>Tk1:</a:t>
            </a:r>
            <a:r>
              <a:rPr lang="en-US" sz="4600" b="0" dirty="0">
                <a:solidFill>
                  <a:schemeClr val="bg1"/>
                </a:solidFill>
                <a:effectLst/>
                <a:cs typeface="Times New Roman" pitchFamily="18" charset="0"/>
              </a:rPr>
              <a:t> </a:t>
            </a:r>
            <a:r>
              <a:rPr lang="vi-VN" sz="4600" dirty="0">
                <a:solidFill>
                  <a:schemeClr val="bg1"/>
                </a:solidFill>
                <a:cs typeface="Times New Roman" pitchFamily="18" charset="0"/>
              </a:rPr>
              <a:t>Trên con đường trở về, tâm hồn thấy băn khoăn. Trên con đường trở về, cuộc đời này ăn năn. Hãy bước nhanh trở về, tìm về chốn vinh quang. Đời nặng gánh vai mang, tựa nhẹ cánh phượng hoàng.</a:t>
            </a:r>
          </a:p>
        </p:txBody>
      </p:sp>
    </p:spTree>
    <p:extLst>
      <p:ext uri="{BB962C8B-B14F-4D97-AF65-F5344CB8AC3E}">
        <p14:creationId xmlns:p14="http://schemas.microsoft.com/office/powerpoint/2010/main" val="265868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dirty="0">
                <a:solidFill>
                  <a:schemeClr val="bg1"/>
                </a:solidFill>
                <a:cs typeface="Times New Roman" pitchFamily="18" charset="0"/>
              </a:rPr>
              <a:t>Con xin trở về, về với Chúa là Cha. Con xin trở về, tội đời xin sám hối. Con xin trở về, về với Chúa là Cha. Con xin trở về, tội đời xin giã từ</a:t>
            </a:r>
            <a:r>
              <a:rPr lang="vi-VN" sz="5400" dirty="0" smtClean="0">
                <a:solidFill>
                  <a:schemeClr val="bg1"/>
                </a:solidFill>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3310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a:solidFill>
                  <a:srgbClr val="FFFF00"/>
                </a:solidFill>
                <a:effectLst/>
                <a:latin typeface="+mj-lt"/>
                <a:cs typeface="Times New Roman" pitchFamily="18" charset="0"/>
              </a:rPr>
              <a:t>Tk2:</a:t>
            </a:r>
            <a:r>
              <a:rPr lang="en-US" sz="4800" b="0" dirty="0">
                <a:solidFill>
                  <a:schemeClr val="bg1"/>
                </a:solidFill>
                <a:effectLst/>
                <a:latin typeface="+mj-lt"/>
                <a:cs typeface="Times New Roman" pitchFamily="18" charset="0"/>
              </a:rPr>
              <a:t> </a:t>
            </a:r>
            <a:r>
              <a:rPr lang="vi-VN" sz="4800" dirty="0">
                <a:solidFill>
                  <a:schemeClr val="bg1"/>
                </a:solidFill>
                <a:cs typeface="Times New Roman" pitchFamily="18" charset="0"/>
              </a:rPr>
              <a:t>Trên con đường trở về, xin đừng xé áo thôi. Trên con đường trở về, lòng tà diệt không ngơi. Hãy bước nhanh trở về, tình Người rất bao la, đời đời mãi thương ta, tình trời đất giao </a:t>
            </a:r>
            <a:r>
              <a:rPr lang="vi-VN" sz="4800" dirty="0" smtClean="0">
                <a:solidFill>
                  <a:schemeClr val="bg1"/>
                </a:solidFill>
                <a:cs typeface="Times New Roman" pitchFamily="18" charset="0"/>
              </a:rPr>
              <a:t>hòa</a:t>
            </a:r>
            <a:r>
              <a:rPr lang="en-US" sz="4800" dirty="0" smtClean="0">
                <a:solidFill>
                  <a:schemeClr val="bg1"/>
                </a:solidFill>
                <a:cs typeface="Times New Roman" pitchFamily="18" charset="0"/>
              </a:rPr>
              <a:t>.</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927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dirty="0">
                <a:solidFill>
                  <a:schemeClr val="bg1"/>
                </a:solidFill>
                <a:cs typeface="Times New Roman" pitchFamily="18" charset="0"/>
              </a:rPr>
              <a:t>Con xin trở về, về với Chúa là Cha. Con xin trở về, tội đời xin sám hối. Con xin trở về, về với Chúa là Cha. Con xin trở về, tội đời xin giã từ</a:t>
            </a:r>
            <a:r>
              <a:rPr lang="vi-VN" sz="5400" dirty="0" smtClean="0">
                <a:solidFill>
                  <a:schemeClr val="bg1"/>
                </a:solidFill>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9969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smtClean="0">
                <a:solidFill>
                  <a:srgbClr val="FFFF00"/>
                </a:solidFill>
                <a:effectLst/>
                <a:latin typeface="+mj-lt"/>
                <a:cs typeface="Times New Roman" pitchFamily="18" charset="0"/>
              </a:rPr>
              <a:t>Tk3:</a:t>
            </a:r>
            <a:r>
              <a:rPr lang="en-US" sz="4800" b="0" dirty="0" smtClean="0">
                <a:solidFill>
                  <a:schemeClr val="bg1"/>
                </a:solidFill>
                <a:effectLst/>
                <a:latin typeface="+mj-lt"/>
                <a:cs typeface="Times New Roman" pitchFamily="18" charset="0"/>
              </a:rPr>
              <a:t> </a:t>
            </a:r>
            <a:r>
              <a:rPr lang="vi-VN" sz="4800" dirty="0">
                <a:solidFill>
                  <a:schemeClr val="bg1"/>
                </a:solidFill>
                <a:cs typeface="Times New Roman" pitchFamily="18" charset="0"/>
              </a:rPr>
              <a:t>Trên con đường trở về, đây lời Chúa vâng nghe. Trên con đường trở về, rửa sạch đời đam mê. Hãy bước nhanh trở về, dù tội đỏ như son, sẽ được trắng như bông, vì tình Chúa khoan hồng.</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2203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dirty="0">
                <a:solidFill>
                  <a:schemeClr val="bg1"/>
                </a:solidFill>
                <a:cs typeface="Times New Roman" pitchFamily="18" charset="0"/>
              </a:rPr>
              <a:t>Con xin trở về, về với Chúa là Cha. Con xin trở về, tội đời xin sám hối. Con xin trở về, về với Chúa là Cha. Con xin trở về, tội đời xin giã từ</a:t>
            </a:r>
            <a:r>
              <a:rPr lang="vi-VN" sz="5400" dirty="0" smtClean="0">
                <a:solidFill>
                  <a:schemeClr val="bg1"/>
                </a:solidFill>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2973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6368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Lời tuyên xưng đức tin của dân được tuyển chọn</a:t>
            </a:r>
            <a:r>
              <a:rPr lang="vi-VN" sz="4000" i="1" dirty="0" smtClean="0">
                <a:solidFill>
                  <a:schemeClr val="bg1"/>
                </a:solidFill>
              </a:rPr>
              <a:t>.</a:t>
            </a:r>
            <a:endParaRPr lang="en-US" sz="4000" i="1" dirty="0" smtClean="0">
              <a:solidFill>
                <a:schemeClr val="bg1"/>
              </a:solidFill>
            </a:endParaRPr>
          </a:p>
          <a:p>
            <a:r>
              <a:rPr lang="vi-VN" sz="4000" dirty="0">
                <a:solidFill>
                  <a:srgbClr val="FFFF00"/>
                </a:solidFill>
              </a:rPr>
              <a:t>Bài trích sách Đệ nhị luật.</a:t>
            </a:r>
            <a:endParaRPr lang="en-US" sz="4000" dirty="0">
              <a:solidFill>
                <a:srgbClr val="FFFF00"/>
              </a:solidFill>
            </a:endParaRPr>
          </a:p>
        </p:txBody>
      </p:sp>
    </p:spTree>
    <p:extLst>
      <p:ext uri="{BB962C8B-B14F-4D97-AF65-F5344CB8AC3E}">
        <p14:creationId xmlns:p14="http://schemas.microsoft.com/office/powerpoint/2010/main" val="235459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a:solidFill>
                  <a:srgbClr val="FFFF00"/>
                </a:solidFill>
                <a:effectLst/>
                <a:cs typeface="Times New Roman" pitchFamily="18" charset="0"/>
              </a:rPr>
              <a:t>Tập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Hát</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Cộng</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Đồng</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Ca</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Thánh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Vịnh</a:t>
            </a:r>
            <a:r>
              <a:rPr lang="en-US" sz="6600" b="0" dirty="0">
                <a:solidFill>
                  <a:srgbClr val="FFFF00"/>
                </a:solidFill>
                <a:effectLst/>
                <a:cs typeface="Times New Roman" pitchFamily="18" charset="0"/>
              </a:rPr>
              <a:t> </a:t>
            </a:r>
            <a:r>
              <a:rPr lang="en-US" sz="6600" b="0" dirty="0" smtClean="0">
                <a:solidFill>
                  <a:srgbClr val="FFFF00"/>
                </a:solidFill>
                <a:effectLst/>
                <a:cs typeface="Times New Roman" pitchFamily="18" charset="0"/>
              </a:rPr>
              <a:t>90</a:t>
            </a:r>
            <a:br>
              <a:rPr lang="en-US" sz="6600" b="0" dirty="0" smtClean="0">
                <a:solidFill>
                  <a:srgbClr val="FFFF00"/>
                </a:solidFill>
                <a:effectLst/>
                <a:cs typeface="Times New Roman" pitchFamily="18" charset="0"/>
              </a:rPr>
            </a:br>
            <a:r>
              <a:rPr lang="en-US" sz="6600" b="0" i="1" dirty="0" smtClean="0">
                <a:solidFill>
                  <a:schemeClr val="bg1"/>
                </a:solidFill>
                <a:effectLst/>
                <a:cs typeface="Times New Roman" pitchFamily="18" charset="0"/>
              </a:rPr>
              <a:t>Lm</a:t>
            </a:r>
            <a:r>
              <a:rPr lang="en-US" sz="6600" b="0" i="1" dirty="0">
                <a:solidFill>
                  <a:schemeClr val="bg1"/>
                </a:solidFill>
                <a:effectLst/>
                <a:cs typeface="Times New Roman" pitchFamily="18" charset="0"/>
              </a:rPr>
              <a:t>. Kim Long</a:t>
            </a:r>
            <a:br>
              <a:rPr lang="en-US" sz="6600" b="0" i="1" dirty="0">
                <a:solidFill>
                  <a:schemeClr val="bg1"/>
                </a:solidFill>
                <a:effectLst/>
                <a:cs typeface="Times New Roman" pitchFamily="18" charset="0"/>
              </a:rPr>
            </a:br>
            <a:r>
              <a:rPr lang="en-US" sz="6600" b="0" i="1" dirty="0" smtClean="0">
                <a:solidFill>
                  <a:schemeClr val="bg1"/>
                </a:solidFill>
                <a:effectLst/>
                <a:cs typeface="Times New Roman" pitchFamily="18" charset="0"/>
              </a:rPr>
              <a:t>04 </a:t>
            </a:r>
            <a:r>
              <a:rPr lang="en-US" sz="6600" b="0" i="1" dirty="0" err="1" smtClean="0">
                <a:solidFill>
                  <a:schemeClr val="bg1"/>
                </a:solidFill>
                <a:effectLst/>
                <a:cs typeface="Times New Roman" pitchFamily="18" charset="0"/>
              </a:rPr>
              <a:t>Câu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Lạy Chúa, xin ở kề bên con trong lúc ngặt nghèo.</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Hỡi ai nương tựa Đấng Tối Cao, ai nép dưới bóng Đấng toàn năng, hãy thân thưa cùng Chúa: Ngài là chốn con nương mình, là thành lũy chở che, con tin tưởng nơi Ngài.</a:t>
            </a:r>
          </a:p>
        </p:txBody>
      </p:sp>
    </p:spTree>
    <p:extLst>
      <p:ext uri="{BB962C8B-B14F-4D97-AF65-F5344CB8AC3E}">
        <p14:creationId xmlns:p14="http://schemas.microsoft.com/office/powerpoint/2010/main" val="60256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Lạy Chúa, xin ở kề bên con trong lúc ngặt nghèo.</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0" u="sng" dirty="0">
                <a:solidFill>
                  <a:srgbClr val="FFFF00"/>
                </a:solidFill>
                <a:effectLst/>
                <a:cs typeface="Times New Roman" pitchFamily="18" charset="0"/>
              </a:rPr>
              <a:t>Tk2:</a:t>
            </a:r>
            <a:r>
              <a:rPr lang="en-US" sz="5400" b="0" dirty="0">
                <a:solidFill>
                  <a:schemeClr val="bg1"/>
                </a:solidFill>
                <a:effectLst/>
                <a:cs typeface="Times New Roman" pitchFamily="18" charset="0"/>
              </a:rPr>
              <a:t> </a:t>
            </a:r>
            <a:r>
              <a:rPr lang="vi-VN" sz="5400" dirty="0">
                <a:solidFill>
                  <a:schemeClr val="bg1"/>
                </a:solidFill>
              </a:rPr>
              <a:t> Những tai ương bạn có mắc đâu, nguy khó có bén tới nhà đâu vì theo như lệnh Chúa, Ngài đã khiến bao thiên thần hằng gìn giữ bạn luôn, trên muôn vạn nẻo đường.</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Lạy Chúa, xin ở kề bên con trong lúc ngặt nghèo</a:t>
            </a:r>
            <a:r>
              <a:rPr lang="vi-VN" sz="7200" dirty="0" smtClean="0">
                <a:solidFill>
                  <a:schemeClr val="bg1"/>
                </a:solidFill>
              </a:rPr>
              <a:t>.</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Tk3:</a:t>
            </a:r>
            <a:r>
              <a:rPr lang="en-US" sz="5400" b="0" dirty="0">
                <a:solidFill>
                  <a:schemeClr val="bg1"/>
                </a:solidFill>
                <a:effectLst/>
                <a:cs typeface="Times New Roman" pitchFamily="18" charset="0"/>
              </a:rPr>
              <a:t> </a:t>
            </a:r>
            <a:r>
              <a:rPr lang="vi-VN" sz="5400" dirty="0" smtClean="0">
                <a:solidFill>
                  <a:schemeClr val="bg1"/>
                </a:solidFill>
              </a:rPr>
              <a:t>Chính </a:t>
            </a:r>
            <a:r>
              <a:rPr lang="vi-VN" sz="5400" dirty="0">
                <a:solidFill>
                  <a:schemeClr val="bg1"/>
                </a:solidFill>
              </a:rPr>
              <a:t>tay thiên thần sẽ đỡ nâng, chân khỏi vấp đá lúc bạn đi. Và luôn tay gìn giữ, dù bạn giẫm lên beo hùm, dù đạp rắn hổ mang, hay sư tử long đầu.</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Lạy Chúa, xin ở kề bên con trong lúc ngặt nghèo.</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FF00"/>
                </a:solidFill>
                <a:effectLst/>
                <a:cs typeface="Times New Roman" pitchFamily="18" charset="0"/>
              </a:rPr>
              <a:t>Tk4:</a:t>
            </a:r>
            <a:r>
              <a:rPr lang="en-US" sz="5400" b="0" dirty="0" smtClean="0">
                <a:solidFill>
                  <a:schemeClr val="bg1"/>
                </a:solidFill>
                <a:effectLst/>
                <a:cs typeface="Times New Roman" pitchFamily="18" charset="0"/>
              </a:rPr>
              <a:t> </a:t>
            </a:r>
            <a:r>
              <a:rPr lang="vi-VN" sz="5400" dirty="0">
                <a:solidFill>
                  <a:schemeClr val="bg1"/>
                </a:solidFill>
              </a:rPr>
              <a:t>Đỡ nâng ai nhận biết Thánh Danh, ai những gắn bó mãi cùng Ta, được Ta thương giải thoát. Họ cầu cứu Ta nghe lời, ngày họ mắc hiểm nguy, Ta luôn ở cận kề.</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409417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190750"/>
            <a:ext cx="9067800" cy="2923877"/>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4000" i="1" dirty="0">
                <a:solidFill>
                  <a:schemeClr val="bg1"/>
                </a:solidFill>
              </a:rPr>
              <a:t>Người tín hữu tuyên xưng đức tin vào Đức Ki-tô</a:t>
            </a:r>
            <a:r>
              <a:rPr lang="vi-VN" sz="4000" i="1" dirty="0" smtClean="0">
                <a:solidFill>
                  <a:schemeClr val="bg1"/>
                </a:solidFill>
              </a:rPr>
              <a:t>.</a:t>
            </a:r>
            <a:endParaRPr lang="en-US" sz="4000" i="1" dirty="0" smtClean="0">
              <a:solidFill>
                <a:schemeClr val="bg1"/>
              </a:solidFill>
            </a:endParaRPr>
          </a:p>
          <a:p>
            <a:r>
              <a:rPr lang="vi-VN" sz="3600" dirty="0">
                <a:solidFill>
                  <a:srgbClr val="FFFF00"/>
                </a:solidFill>
              </a:rPr>
              <a:t>Bài trích thư của thánh Phao-lô tông đồ gửi tín hữu Rô-ma.</a:t>
            </a:r>
          </a:p>
        </p:txBody>
      </p:sp>
    </p:spTree>
    <p:extLst>
      <p:ext uri="{BB962C8B-B14F-4D97-AF65-F5344CB8AC3E}">
        <p14:creationId xmlns:p14="http://schemas.microsoft.com/office/powerpoint/2010/main" val="177529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Lạy Chúa, xin ở kề bên con trong lúc ngặt nghèo.</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423386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Người ta sống không nguyên bởi bánh, nhưng bởi mọi lời do miệng Thiên Chúa phán ra</a:t>
            </a:r>
            <a:r>
              <a:rPr lang="vi-VN" sz="6600" dirty="0" smtClean="0">
                <a:solidFill>
                  <a:schemeClr val="bg1"/>
                </a:solidFill>
              </a:rPr>
              <a:t>.</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38548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Người ta sống không nguyên bởi bánh, nhưng bởi mọi lời do miệng Thiên Chúa phán ra</a:t>
            </a:r>
            <a:r>
              <a:rPr lang="vi-VN" sz="6600" dirty="0" smtClean="0">
                <a:solidFill>
                  <a:schemeClr val="bg1"/>
                </a:solidFill>
              </a:rPr>
              <a:t>.</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3633548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I MÙA CHAY NĂM C</a:t>
            </a:r>
          </a:p>
          <a:p>
            <a:pPr algn="just"/>
            <a:r>
              <a:rPr lang="en-US" sz="2800" dirty="0" err="1" smtClean="0">
                <a:solidFill>
                  <a:schemeClr val="bg1"/>
                </a:solidFill>
              </a:rPr>
              <a:t>Anh</a:t>
            </a:r>
            <a:r>
              <a:rPr lang="en-US" sz="2800" dirty="0" smtClean="0">
                <a:solidFill>
                  <a:schemeClr val="bg1"/>
                </a:solidFill>
              </a:rPr>
              <a:t> </a:t>
            </a:r>
            <a:r>
              <a:rPr lang="en-US" sz="2800" dirty="0" err="1" smtClean="0">
                <a:solidFill>
                  <a:schemeClr val="bg1"/>
                </a:solidFill>
              </a:rPr>
              <a:t>chị</a:t>
            </a:r>
            <a:r>
              <a:rPr lang="en-US" sz="2800" dirty="0" smtClean="0">
                <a:solidFill>
                  <a:schemeClr val="bg1"/>
                </a:solidFill>
              </a:rPr>
              <a:t> </a:t>
            </a:r>
            <a:r>
              <a:rPr lang="en-US" sz="2800" dirty="0" err="1" smtClean="0">
                <a:solidFill>
                  <a:schemeClr val="bg1"/>
                </a:solidFill>
              </a:rPr>
              <a:t>em</a:t>
            </a:r>
            <a:r>
              <a:rPr lang="en-US" sz="2800" dirty="0" smtClean="0">
                <a:solidFill>
                  <a:schemeClr val="bg1"/>
                </a:solidFill>
              </a:rPr>
              <a:t> </a:t>
            </a:r>
            <a:r>
              <a:rPr lang="en-US" sz="2800" dirty="0" err="1" smtClean="0">
                <a:solidFill>
                  <a:schemeClr val="bg1"/>
                </a:solidFill>
              </a:rPr>
              <a:t>thân</a:t>
            </a:r>
            <a:r>
              <a:rPr lang="en-US" sz="2800" dirty="0" smtClean="0">
                <a:solidFill>
                  <a:schemeClr val="bg1"/>
                </a:solidFill>
              </a:rPr>
              <a:t> </a:t>
            </a:r>
            <a:r>
              <a:rPr lang="en-US" sz="2800" dirty="0" err="1" smtClean="0">
                <a:solidFill>
                  <a:schemeClr val="bg1"/>
                </a:solidFill>
              </a:rPr>
              <a:t>mến</a:t>
            </a:r>
            <a:r>
              <a:rPr lang="en-US" sz="2800" dirty="0" smtClean="0">
                <a:solidFill>
                  <a:schemeClr val="bg1"/>
                </a:solidFill>
              </a:rPr>
              <a:t>, </a:t>
            </a:r>
            <a:r>
              <a:rPr lang="en-US" sz="2800" dirty="0" err="1" smtClean="0">
                <a:solidFill>
                  <a:schemeClr val="bg1"/>
                </a:solidFill>
              </a:rPr>
              <a:t>vì</a:t>
            </a:r>
            <a:r>
              <a:rPr lang="en-US" sz="2800" dirty="0" smtClean="0">
                <a:solidFill>
                  <a:schemeClr val="bg1"/>
                </a:solidFill>
              </a:rPr>
              <a:t> </a:t>
            </a:r>
            <a:r>
              <a:rPr lang="en-US" sz="2800" dirty="0" err="1" smtClean="0">
                <a:solidFill>
                  <a:schemeClr val="bg1"/>
                </a:solidFill>
              </a:rPr>
              <a:t>yêu</a:t>
            </a:r>
            <a:r>
              <a:rPr lang="en-US" sz="2800" dirty="0" smtClean="0">
                <a:solidFill>
                  <a:schemeClr val="bg1"/>
                </a:solidFill>
              </a:rPr>
              <a:t> </a:t>
            </a:r>
            <a:r>
              <a:rPr lang="en-US" sz="2800" dirty="0" err="1" smtClean="0">
                <a:solidFill>
                  <a:schemeClr val="bg1"/>
                </a:solidFill>
              </a:rPr>
              <a:t>thương</a:t>
            </a:r>
            <a:r>
              <a:rPr lang="en-US" sz="2800" dirty="0" smtClean="0">
                <a:solidFill>
                  <a:schemeClr val="bg1"/>
                </a:solidFill>
              </a:rPr>
              <a:t>, </a:t>
            </a:r>
            <a:r>
              <a:rPr lang="en-US" sz="2800" dirty="0" err="1" smtClean="0">
                <a:solidFill>
                  <a:schemeClr val="bg1"/>
                </a:solidFill>
              </a:rPr>
              <a:t>Thiên</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đã</a:t>
            </a:r>
            <a:r>
              <a:rPr lang="en-US" sz="2800" dirty="0" smtClean="0">
                <a:solidFill>
                  <a:schemeClr val="bg1"/>
                </a:solidFill>
              </a:rPr>
              <a:t> ban </a:t>
            </a:r>
            <a:r>
              <a:rPr lang="en-US" sz="2800" dirty="0" err="1" smtClean="0">
                <a:solidFill>
                  <a:schemeClr val="bg1"/>
                </a:solidFill>
              </a:rPr>
              <a:t>cho</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mùa</a:t>
            </a:r>
            <a:r>
              <a:rPr lang="en-US" sz="2800" dirty="0" smtClean="0">
                <a:solidFill>
                  <a:schemeClr val="bg1"/>
                </a:solidFill>
              </a:rPr>
              <a:t> </a:t>
            </a:r>
            <a:r>
              <a:rPr lang="en-US" sz="2800" dirty="0" err="1">
                <a:solidFill>
                  <a:schemeClr val="bg1"/>
                </a:solidFill>
              </a:rPr>
              <a:t>C</a:t>
            </a:r>
            <a:r>
              <a:rPr lang="en-US" sz="2800" dirty="0" err="1" smtClean="0">
                <a:solidFill>
                  <a:schemeClr val="bg1"/>
                </a:solidFill>
              </a:rPr>
              <a:t>hay</a:t>
            </a:r>
            <a:r>
              <a:rPr lang="en-US" sz="2800" dirty="0" smtClean="0">
                <a:solidFill>
                  <a:schemeClr val="bg1"/>
                </a:solidFill>
              </a:rPr>
              <a:t> </a:t>
            </a:r>
            <a:r>
              <a:rPr lang="en-US" sz="2800" dirty="0" err="1" smtClean="0">
                <a:solidFill>
                  <a:schemeClr val="bg1"/>
                </a:solidFill>
              </a:rPr>
              <a:t>thánh</a:t>
            </a:r>
            <a:r>
              <a:rPr lang="en-US" sz="2800" dirty="0" smtClean="0">
                <a:solidFill>
                  <a:schemeClr val="bg1"/>
                </a:solidFill>
              </a:rPr>
              <a:t> </a:t>
            </a:r>
            <a:r>
              <a:rPr lang="en-US" sz="2800" dirty="0" err="1" smtClean="0">
                <a:solidFill>
                  <a:schemeClr val="bg1"/>
                </a:solidFill>
              </a:rPr>
              <a:t>để</a:t>
            </a:r>
            <a:r>
              <a:rPr lang="en-US" sz="2800" dirty="0" smtClean="0">
                <a:solidFill>
                  <a:schemeClr val="bg1"/>
                </a:solidFill>
              </a:rPr>
              <a:t> </a:t>
            </a:r>
            <a:r>
              <a:rPr lang="en-US" sz="2800" dirty="0" err="1" smtClean="0">
                <a:solidFill>
                  <a:schemeClr val="bg1"/>
                </a:solidFill>
              </a:rPr>
              <a:t>thanh</a:t>
            </a:r>
            <a:r>
              <a:rPr lang="en-US" sz="2800" dirty="0" smtClean="0">
                <a:solidFill>
                  <a:schemeClr val="bg1"/>
                </a:solidFill>
              </a:rPr>
              <a:t> </a:t>
            </a:r>
            <a:r>
              <a:rPr lang="en-US" sz="2800" dirty="0" err="1" smtClean="0">
                <a:solidFill>
                  <a:schemeClr val="bg1"/>
                </a:solidFill>
              </a:rPr>
              <a:t>tẩy</a:t>
            </a:r>
            <a:r>
              <a:rPr lang="en-US" sz="2800" dirty="0" smtClean="0">
                <a:solidFill>
                  <a:schemeClr val="bg1"/>
                </a:solidFill>
              </a:rPr>
              <a:t> </a:t>
            </a:r>
            <a:r>
              <a:rPr lang="en-US" sz="2800" dirty="0" err="1" smtClean="0">
                <a:solidFill>
                  <a:schemeClr val="bg1"/>
                </a:solidFill>
              </a:rPr>
              <a:t>tâm</a:t>
            </a:r>
            <a:r>
              <a:rPr lang="en-US" sz="2800" dirty="0" smtClean="0">
                <a:solidFill>
                  <a:schemeClr val="bg1"/>
                </a:solidFill>
              </a:rPr>
              <a:t> </a:t>
            </a:r>
            <a:r>
              <a:rPr lang="en-US" sz="2800" dirty="0" err="1" smtClean="0">
                <a:solidFill>
                  <a:schemeClr val="bg1"/>
                </a:solidFill>
              </a:rPr>
              <a:t>hồn</a:t>
            </a:r>
            <a:r>
              <a:rPr lang="en-US" sz="2800" dirty="0" smtClean="0">
                <a:solidFill>
                  <a:schemeClr val="bg1"/>
                </a:solidFill>
              </a:rPr>
              <a:t> </a:t>
            </a:r>
            <a:r>
              <a:rPr lang="en-US" sz="2800" dirty="0" err="1" smtClean="0">
                <a:solidFill>
                  <a:schemeClr val="bg1"/>
                </a:solidFill>
              </a:rPr>
              <a:t>mà</a:t>
            </a:r>
            <a:r>
              <a:rPr lang="en-US" sz="2800" dirty="0" smtClean="0">
                <a:solidFill>
                  <a:schemeClr val="bg1"/>
                </a:solidFill>
              </a:rPr>
              <a:t> </a:t>
            </a:r>
            <a:r>
              <a:rPr lang="en-US" sz="2800" dirty="0" err="1" smtClean="0">
                <a:solidFill>
                  <a:schemeClr val="bg1"/>
                </a:solidFill>
              </a:rPr>
              <a:t>đón</a:t>
            </a:r>
            <a:r>
              <a:rPr lang="en-US" sz="2800" dirty="0" smtClean="0">
                <a:solidFill>
                  <a:schemeClr val="bg1"/>
                </a:solidFill>
              </a:rPr>
              <a:t> </a:t>
            </a:r>
            <a:r>
              <a:rPr lang="en-US" sz="2800" dirty="0" err="1" smtClean="0">
                <a:solidFill>
                  <a:schemeClr val="bg1"/>
                </a:solidFill>
              </a:rPr>
              <a:t>mừng</a:t>
            </a:r>
            <a:r>
              <a:rPr lang="en-US" sz="2800" dirty="0" smtClean="0">
                <a:solidFill>
                  <a:schemeClr val="bg1"/>
                </a:solidFill>
              </a:rPr>
              <a:t> </a:t>
            </a:r>
            <a:r>
              <a:rPr lang="en-US" sz="2800" dirty="0" err="1" smtClean="0">
                <a:solidFill>
                  <a:schemeClr val="bg1"/>
                </a:solidFill>
              </a:rPr>
              <a:t>đại</a:t>
            </a:r>
            <a:r>
              <a:rPr lang="en-US" sz="2800" dirty="0" smtClean="0">
                <a:solidFill>
                  <a:schemeClr val="bg1"/>
                </a:solidFill>
              </a:rPr>
              <a:t> </a:t>
            </a:r>
            <a:r>
              <a:rPr lang="en-US" sz="2800" dirty="0" err="1" smtClean="0">
                <a:solidFill>
                  <a:schemeClr val="bg1"/>
                </a:solidFill>
              </a:rPr>
              <a:t>lễ</a:t>
            </a:r>
            <a:r>
              <a:rPr lang="en-US" sz="2800" dirty="0" smtClean="0">
                <a:solidFill>
                  <a:schemeClr val="bg1"/>
                </a:solidFill>
              </a:rPr>
              <a:t> </a:t>
            </a:r>
            <a:r>
              <a:rPr lang="en-US" sz="2800" dirty="0" err="1" smtClean="0">
                <a:solidFill>
                  <a:schemeClr val="bg1"/>
                </a:solidFill>
              </a:rPr>
              <a:t>vượt</a:t>
            </a:r>
            <a:r>
              <a:rPr lang="en-US" sz="2800" dirty="0" smtClean="0">
                <a:solidFill>
                  <a:schemeClr val="bg1"/>
                </a:solidFill>
              </a:rPr>
              <a:t> qua. Tin </a:t>
            </a:r>
            <a:r>
              <a:rPr lang="en-US" sz="2800" dirty="0" err="1" smtClean="0">
                <a:solidFill>
                  <a:schemeClr val="bg1"/>
                </a:solidFill>
              </a:rPr>
              <a:t>tưởng</a:t>
            </a:r>
            <a:r>
              <a:rPr lang="en-US" sz="2800" dirty="0" smtClean="0">
                <a:solidFill>
                  <a:schemeClr val="bg1"/>
                </a:solidFill>
              </a:rPr>
              <a:t> </a:t>
            </a:r>
            <a:r>
              <a:rPr lang="en-US" sz="2800" dirty="0" err="1" smtClean="0">
                <a:solidFill>
                  <a:schemeClr val="bg1"/>
                </a:solidFill>
              </a:rPr>
              <a:t>vào</a:t>
            </a:r>
            <a:r>
              <a:rPr lang="en-US" sz="2800" dirty="0" smtClean="0">
                <a:solidFill>
                  <a:schemeClr val="bg1"/>
                </a:solidFill>
              </a:rPr>
              <a:t> </a:t>
            </a:r>
            <a:r>
              <a:rPr lang="en-US" sz="2800" dirty="0" err="1" smtClean="0">
                <a:solidFill>
                  <a:schemeClr val="bg1"/>
                </a:solidFill>
              </a:rPr>
              <a:t>ơn</a:t>
            </a:r>
            <a:r>
              <a:rPr lang="en-US" sz="2800" dirty="0" smtClean="0">
                <a:solidFill>
                  <a:schemeClr val="bg1"/>
                </a:solidFill>
              </a:rPr>
              <a:t> </a:t>
            </a:r>
            <a:r>
              <a:rPr lang="en-US" sz="2800" dirty="0" err="1" smtClean="0">
                <a:solidFill>
                  <a:schemeClr val="bg1"/>
                </a:solidFill>
              </a:rPr>
              <a:t>trợ</a:t>
            </a:r>
            <a:r>
              <a:rPr lang="en-US" sz="2800" dirty="0" smtClean="0">
                <a:solidFill>
                  <a:schemeClr val="bg1"/>
                </a:solidFill>
              </a:rPr>
              <a:t> </a:t>
            </a:r>
            <a:r>
              <a:rPr lang="en-US" sz="2800" dirty="0" err="1" smtClean="0">
                <a:solidFill>
                  <a:schemeClr val="bg1"/>
                </a:solidFill>
              </a:rPr>
              <a:t>giúp</a:t>
            </a:r>
            <a:r>
              <a:rPr lang="en-US" sz="2800" dirty="0" smtClean="0">
                <a:solidFill>
                  <a:schemeClr val="bg1"/>
                </a:solidFill>
              </a:rPr>
              <a:t> </a:t>
            </a:r>
            <a:r>
              <a:rPr lang="en-US" sz="2800" dirty="0" err="1" smtClean="0">
                <a:solidFill>
                  <a:schemeClr val="bg1"/>
                </a:solidFill>
              </a:rPr>
              <a:t>của</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cùng</a:t>
            </a:r>
            <a:r>
              <a:rPr lang="en-US" sz="2800" dirty="0" smtClean="0">
                <a:solidFill>
                  <a:schemeClr val="bg1"/>
                </a:solidFill>
              </a:rPr>
              <a:t> </a:t>
            </a:r>
            <a:r>
              <a:rPr lang="en-US" sz="2800" dirty="0" err="1" smtClean="0">
                <a:solidFill>
                  <a:schemeClr val="bg1"/>
                </a:solidFill>
              </a:rPr>
              <a:t>khiêm</a:t>
            </a:r>
            <a:r>
              <a:rPr lang="en-US" sz="2800" dirty="0" smtClean="0">
                <a:solidFill>
                  <a:schemeClr val="bg1"/>
                </a:solidFill>
              </a:rPr>
              <a:t> </a:t>
            </a:r>
            <a:r>
              <a:rPr lang="en-US" sz="2800" dirty="0" err="1" smtClean="0">
                <a:solidFill>
                  <a:schemeClr val="bg1"/>
                </a:solidFill>
              </a:rPr>
              <a:t>tốn</a:t>
            </a:r>
            <a:r>
              <a:rPr lang="en-US" sz="2800" dirty="0" smtClean="0">
                <a:solidFill>
                  <a:schemeClr val="bg1"/>
                </a:solidFill>
              </a:rPr>
              <a:t> </a:t>
            </a:r>
            <a:r>
              <a:rPr lang="en-US" sz="2800" dirty="0" err="1" smtClean="0">
                <a:solidFill>
                  <a:schemeClr val="bg1"/>
                </a:solidFill>
              </a:rPr>
              <a:t>nguyện</a:t>
            </a:r>
            <a:r>
              <a:rPr lang="en-US" sz="2800" dirty="0" smtClean="0">
                <a:solidFill>
                  <a:schemeClr val="bg1"/>
                </a:solidFill>
              </a:rPr>
              <a:t> </a:t>
            </a:r>
            <a:r>
              <a:rPr lang="en-US" sz="2800" dirty="0" err="1" smtClean="0">
                <a:solidFill>
                  <a:schemeClr val="bg1"/>
                </a:solidFill>
              </a:rPr>
              <a:t>xin</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810000" y="2495550"/>
            <a:ext cx="4572000" cy="1323439"/>
          </a:xfrm>
          <a:prstGeom prst="rect">
            <a:avLst/>
          </a:prstGeom>
        </p:spPr>
        <p:txBody>
          <a:bodyPr>
            <a:spAutoFit/>
          </a:bodyPr>
          <a:lstStyle/>
          <a:p>
            <a:pPr lvl="0" algn="ctr"/>
            <a:r>
              <a:rPr lang="vi-VN" sz="4000" dirty="0">
                <a:solidFill>
                  <a:srgbClr val="FFFF00"/>
                </a:solidFill>
              </a:rPr>
              <a:t>Biết Dâng Gì Hơn</a:t>
            </a:r>
            <a:br>
              <a:rPr lang="vi-VN" sz="4000" dirty="0">
                <a:solidFill>
                  <a:srgbClr val="FFFF00"/>
                </a:solidFill>
              </a:rPr>
            </a:br>
            <a:r>
              <a:rPr lang="vi-VN" sz="4000" i="1" dirty="0">
                <a:solidFill>
                  <a:prstClr val="white"/>
                </a:solidFill>
              </a:rPr>
              <a:t>Tường Vân</a:t>
            </a:r>
            <a:endParaRPr lang="en-US" sz="4000" i="1" dirty="0">
              <a:solidFill>
                <a:prstClr val="white"/>
              </a:solidFill>
            </a:endParaRPr>
          </a:p>
        </p:txBody>
      </p:sp>
    </p:spTree>
    <p:extLst>
      <p:ext uri="{BB962C8B-B14F-4D97-AF65-F5344CB8AC3E}">
        <p14:creationId xmlns:p14="http://schemas.microsoft.com/office/powerpoint/2010/main" val="1768345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Xin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lên</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lên</a:t>
            </a:r>
            <a:r>
              <a:rPr lang="en-US" sz="4800" b="0" dirty="0">
                <a:solidFill>
                  <a:schemeClr val="bg1"/>
                </a:solidFill>
                <a:effectLst/>
              </a:rPr>
              <a:t> </a:t>
            </a:r>
            <a:r>
              <a:rPr lang="en-US" sz="4800" b="0" dirty="0" err="1">
                <a:solidFill>
                  <a:schemeClr val="bg1"/>
                </a:solidFill>
                <a:effectLst/>
              </a:rPr>
              <a:t>này</a:t>
            </a:r>
            <a:r>
              <a:rPr lang="en-US" sz="4800" b="0" dirty="0">
                <a:solidFill>
                  <a:schemeClr val="bg1"/>
                </a:solidFill>
                <a:effectLst/>
              </a:rPr>
              <a:t> </a:t>
            </a:r>
            <a:r>
              <a:rPr lang="en-US" sz="4800" b="0" dirty="0" err="1">
                <a:solidFill>
                  <a:schemeClr val="bg1"/>
                </a:solidFill>
                <a:effectLst/>
              </a:rPr>
              <a:t>đây</a:t>
            </a:r>
            <a:r>
              <a:rPr lang="en-US" sz="4800" b="0" dirty="0">
                <a:solidFill>
                  <a:schemeClr val="bg1"/>
                </a:solidFill>
                <a:effectLst/>
              </a:rPr>
              <a:t> </a:t>
            </a:r>
            <a:r>
              <a:rPr lang="en-US" sz="4800" b="0" dirty="0" err="1">
                <a:solidFill>
                  <a:schemeClr val="bg1"/>
                </a:solidFill>
                <a:effectLst/>
              </a:rPr>
              <a:t>bánh</a:t>
            </a:r>
            <a:r>
              <a:rPr lang="en-US" sz="4800" b="0" dirty="0">
                <a:solidFill>
                  <a:schemeClr val="bg1"/>
                </a:solidFill>
                <a:effectLst/>
              </a:rPr>
              <a:t> </a:t>
            </a:r>
            <a:r>
              <a:rPr lang="en-US" sz="4800" b="0" dirty="0" err="1">
                <a:solidFill>
                  <a:schemeClr val="bg1"/>
                </a:solidFill>
                <a:effectLst/>
              </a:rPr>
              <a:t>th</a:t>
            </a:r>
            <a:r>
              <a:rPr lang="vi-VN" sz="4800" b="0" dirty="0">
                <a:solidFill>
                  <a:schemeClr val="bg1"/>
                </a:solidFill>
                <a:effectLst/>
              </a:rPr>
              <a:t>ơ</a:t>
            </a:r>
            <a:r>
              <a:rPr lang="en-US" sz="4800" b="0" dirty="0">
                <a:solidFill>
                  <a:schemeClr val="bg1"/>
                </a:solidFill>
                <a:effectLst/>
              </a:rPr>
              <a:t>m, </a:t>
            </a:r>
            <a:r>
              <a:rPr lang="en-US" sz="4800" b="0" dirty="0" err="1">
                <a:solidFill>
                  <a:schemeClr val="bg1"/>
                </a:solidFill>
                <a:effectLst/>
              </a:rPr>
              <a:t>xin</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lên</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lên</a:t>
            </a:r>
            <a:r>
              <a:rPr lang="en-US" sz="4800" b="0" dirty="0">
                <a:solidFill>
                  <a:schemeClr val="bg1"/>
                </a:solidFill>
                <a:effectLst/>
              </a:rPr>
              <a:t> r</a:t>
            </a:r>
            <a:r>
              <a:rPr lang="vi-VN" sz="4800" b="0" dirty="0">
                <a:solidFill>
                  <a:schemeClr val="bg1"/>
                </a:solidFill>
                <a:effectLst/>
              </a:rPr>
              <a:t>ư</a:t>
            </a:r>
            <a:r>
              <a:rPr lang="en-US" sz="4800" b="0" dirty="0" err="1">
                <a:solidFill>
                  <a:schemeClr val="bg1"/>
                </a:solidFill>
                <a:effectLst/>
              </a:rPr>
              <a:t>ợu</a:t>
            </a:r>
            <a:r>
              <a:rPr lang="en-US" sz="4800" b="0" dirty="0">
                <a:solidFill>
                  <a:schemeClr val="bg1"/>
                </a:solidFill>
                <a:effectLst/>
              </a:rPr>
              <a:t> </a:t>
            </a:r>
            <a:r>
              <a:rPr lang="en-US" sz="4800" b="0" dirty="0" err="1">
                <a:solidFill>
                  <a:schemeClr val="bg1"/>
                </a:solidFill>
                <a:effectLst/>
              </a:rPr>
              <a:t>nho</a:t>
            </a:r>
            <a:r>
              <a:rPr lang="en-US" sz="4800" b="0" dirty="0">
                <a:solidFill>
                  <a:schemeClr val="bg1"/>
                </a:solidFill>
                <a:effectLst/>
              </a:rPr>
              <a:t> </a:t>
            </a:r>
            <a:r>
              <a:rPr lang="en-US" sz="4800" b="0" dirty="0" err="1">
                <a:solidFill>
                  <a:schemeClr val="bg1"/>
                </a:solidFill>
                <a:effectLst/>
              </a:rPr>
              <a:t>khiết</a:t>
            </a:r>
            <a:r>
              <a:rPr lang="en-US" sz="4800" b="0" dirty="0">
                <a:solidFill>
                  <a:schemeClr val="bg1"/>
                </a:solidFill>
                <a:effectLst/>
              </a:rPr>
              <a:t> </a:t>
            </a:r>
            <a:r>
              <a:rPr lang="en-US" sz="4800" b="0" dirty="0" err="1">
                <a:solidFill>
                  <a:schemeClr val="bg1"/>
                </a:solidFill>
                <a:effectLst/>
              </a:rPr>
              <a:t>tinh</a:t>
            </a:r>
            <a:r>
              <a:rPr lang="en-US" sz="4800" b="0" dirty="0">
                <a:solidFill>
                  <a:schemeClr val="bg1"/>
                </a:solidFill>
                <a:effectLst/>
              </a:rPr>
              <a:t>. Nh</a:t>
            </a:r>
            <a:r>
              <a:rPr lang="vi-VN" sz="4800" b="0" dirty="0">
                <a:solidFill>
                  <a:schemeClr val="bg1"/>
                </a:solidFill>
                <a:effectLst/>
              </a:rPr>
              <a:t>ư</a:t>
            </a:r>
            <a:r>
              <a:rPr lang="en-US" sz="4800" b="0" dirty="0">
                <a:solidFill>
                  <a:schemeClr val="bg1"/>
                </a:solidFill>
                <a:effectLst/>
              </a:rPr>
              <a:t> h</a:t>
            </a:r>
            <a:r>
              <a:rPr lang="vi-VN" sz="4800" b="0" dirty="0">
                <a:solidFill>
                  <a:schemeClr val="bg1"/>
                </a:solidFill>
                <a:effectLst/>
              </a:rPr>
              <a:t>ư</a:t>
            </a:r>
            <a:r>
              <a:rPr lang="en-US" sz="4800" b="0" dirty="0" err="1">
                <a:solidFill>
                  <a:schemeClr val="bg1"/>
                </a:solidFill>
                <a:effectLst/>
              </a:rPr>
              <a:t>ơng</a:t>
            </a:r>
            <a:r>
              <a:rPr lang="en-US" sz="4800" b="0" dirty="0">
                <a:solidFill>
                  <a:schemeClr val="bg1"/>
                </a:solidFill>
                <a:effectLst/>
              </a:rPr>
              <a:t> </a:t>
            </a:r>
            <a:r>
              <a:rPr lang="en-US" sz="4800" b="0" dirty="0" err="1">
                <a:solidFill>
                  <a:schemeClr val="bg1"/>
                </a:solidFill>
                <a:effectLst/>
              </a:rPr>
              <a:t>kinh</a:t>
            </a:r>
            <a:r>
              <a:rPr lang="en-US" sz="4800" b="0" dirty="0">
                <a:solidFill>
                  <a:schemeClr val="bg1"/>
                </a:solidFill>
                <a:effectLst/>
              </a:rPr>
              <a:t> bay </a:t>
            </a:r>
            <a:r>
              <a:rPr lang="en-US" sz="4800" b="0" dirty="0" err="1">
                <a:solidFill>
                  <a:schemeClr val="bg1"/>
                </a:solidFill>
                <a:effectLst/>
              </a:rPr>
              <a:t>lên</a:t>
            </a:r>
            <a:r>
              <a:rPr lang="en-US" sz="4800" b="0" dirty="0">
                <a:solidFill>
                  <a:schemeClr val="bg1"/>
                </a:solidFill>
                <a:effectLst/>
              </a:rPr>
              <a:t> </a:t>
            </a:r>
            <a:r>
              <a:rPr lang="en-US" sz="4800" b="0" dirty="0" err="1">
                <a:solidFill>
                  <a:schemeClr val="bg1"/>
                </a:solidFill>
                <a:effectLst/>
              </a:rPr>
              <a:t>tòa</a:t>
            </a:r>
            <a:r>
              <a:rPr lang="en-US" sz="4800" b="0" dirty="0">
                <a:solidFill>
                  <a:schemeClr val="bg1"/>
                </a:solidFill>
                <a:effectLst/>
              </a:rPr>
              <a:t> </a:t>
            </a:r>
            <a:r>
              <a:rPr lang="en-US" sz="4800" b="0" dirty="0" err="1">
                <a:solidFill>
                  <a:schemeClr val="bg1"/>
                </a:solidFill>
                <a:effectLst/>
              </a:rPr>
              <a:t>Chúa</a:t>
            </a:r>
            <a:r>
              <a:rPr lang="en-US" sz="4800" b="0" dirty="0">
                <a:solidFill>
                  <a:schemeClr val="bg1"/>
                </a:solidFill>
                <a:effectLst/>
              </a:rPr>
              <a:t> </a:t>
            </a:r>
            <a:r>
              <a:rPr lang="en-US" sz="4800" b="0" dirty="0" err="1">
                <a:solidFill>
                  <a:schemeClr val="bg1"/>
                </a:solidFill>
                <a:effectLst/>
              </a:rPr>
              <a:t>uy</a:t>
            </a:r>
            <a:r>
              <a:rPr lang="en-US" sz="4800" b="0" dirty="0">
                <a:solidFill>
                  <a:schemeClr val="bg1"/>
                </a:solidFill>
                <a:effectLst/>
              </a:rPr>
              <a:t> </a:t>
            </a:r>
            <a:r>
              <a:rPr lang="en-US" sz="4800" b="0" dirty="0" err="1">
                <a:solidFill>
                  <a:schemeClr val="bg1"/>
                </a:solidFill>
                <a:effectLst/>
              </a:rPr>
              <a:t>linh</a:t>
            </a:r>
            <a:r>
              <a:rPr lang="en-US" sz="4800" b="0" dirty="0">
                <a:solidFill>
                  <a:schemeClr val="bg1"/>
                </a:solidFill>
                <a:effectLst/>
              </a:rPr>
              <a:t>, </a:t>
            </a:r>
            <a:r>
              <a:rPr lang="en-US" sz="4800" b="0" dirty="0" err="1">
                <a:solidFill>
                  <a:schemeClr val="bg1"/>
                </a:solidFill>
                <a:effectLst/>
              </a:rPr>
              <a:t>nguyện</a:t>
            </a:r>
            <a:r>
              <a:rPr lang="en-US" sz="4800" b="0" dirty="0">
                <a:solidFill>
                  <a:schemeClr val="bg1"/>
                </a:solidFill>
                <a:effectLst/>
              </a:rPr>
              <a:t> </a:t>
            </a:r>
            <a:r>
              <a:rPr lang="en-US" sz="4800" b="0" dirty="0" err="1">
                <a:solidFill>
                  <a:schemeClr val="bg1"/>
                </a:solidFill>
                <a:effectLst/>
              </a:rPr>
              <a:t>Chúa</a:t>
            </a:r>
            <a:r>
              <a:rPr lang="en-US" sz="4800" b="0" dirty="0">
                <a:solidFill>
                  <a:schemeClr val="bg1"/>
                </a:solidFill>
                <a:effectLst/>
              </a:rPr>
              <a:t> </a:t>
            </a:r>
            <a:r>
              <a:rPr lang="en-US" sz="4800" b="0" dirty="0" err="1">
                <a:solidFill>
                  <a:schemeClr val="bg1"/>
                </a:solidFill>
                <a:effectLst/>
              </a:rPr>
              <a:t>dủ</a:t>
            </a:r>
            <a:r>
              <a:rPr lang="en-US" sz="4800" b="0" dirty="0">
                <a:solidFill>
                  <a:schemeClr val="bg1"/>
                </a:solidFill>
                <a:effectLst/>
              </a:rPr>
              <a:t> </a:t>
            </a:r>
            <a:r>
              <a:rPr lang="en-US" sz="4800" b="0" dirty="0" err="1">
                <a:solidFill>
                  <a:schemeClr val="bg1"/>
                </a:solidFill>
                <a:effectLst/>
              </a:rPr>
              <a:t>th</a:t>
            </a:r>
            <a:r>
              <a:rPr lang="vi-VN" sz="4800" b="0" dirty="0">
                <a:solidFill>
                  <a:schemeClr val="bg1"/>
                </a:solidFill>
                <a:effectLst/>
              </a:rPr>
              <a:t>ư</a:t>
            </a:r>
            <a:r>
              <a:rPr lang="en-US" sz="4800" b="0" dirty="0" err="1">
                <a:solidFill>
                  <a:schemeClr val="bg1"/>
                </a:solidFill>
                <a:effectLst/>
              </a:rPr>
              <a:t>ơng</a:t>
            </a:r>
            <a:r>
              <a:rPr lang="en-US" sz="4800" b="0" dirty="0">
                <a:solidFill>
                  <a:schemeClr val="bg1"/>
                </a:solidFill>
                <a:effectLst/>
              </a:rPr>
              <a:t> </a:t>
            </a:r>
            <a:r>
              <a:rPr lang="en-US" sz="4800" b="0" dirty="0" err="1">
                <a:solidFill>
                  <a:schemeClr val="bg1"/>
                </a:solidFill>
                <a:effectLst/>
              </a:rPr>
              <a:t>nhận</a:t>
            </a:r>
            <a:r>
              <a:rPr lang="en-US" sz="4800" b="0" dirty="0">
                <a:solidFill>
                  <a:schemeClr val="bg1"/>
                </a:solidFill>
                <a:effectLst/>
              </a:rPr>
              <a:t> </a:t>
            </a:r>
            <a:r>
              <a:rPr lang="en-US" sz="4800" b="0" dirty="0" err="1">
                <a:solidFill>
                  <a:schemeClr val="bg1"/>
                </a:solidFill>
                <a:effectLst/>
              </a:rPr>
              <a:t>lấy</a:t>
            </a:r>
            <a:r>
              <a:rPr lang="en-US" sz="4800" b="0" dirty="0">
                <a:solidFill>
                  <a:schemeClr val="bg1"/>
                </a:solidFill>
                <a:effectLst/>
              </a:rPr>
              <a:t> </a:t>
            </a:r>
            <a:r>
              <a:rPr lang="en-US" sz="4800" b="0" dirty="0" err="1">
                <a:solidFill>
                  <a:schemeClr val="bg1"/>
                </a:solidFill>
                <a:effectLst/>
              </a:rPr>
              <a:t>từ</a:t>
            </a:r>
            <a:r>
              <a:rPr lang="en-US" sz="4800" b="0" dirty="0">
                <a:solidFill>
                  <a:schemeClr val="bg1"/>
                </a:solidFill>
                <a:effectLst/>
              </a:rPr>
              <a:t> con </a:t>
            </a:r>
            <a:r>
              <a:rPr lang="en-US" sz="4800" b="0" dirty="0" err="1">
                <a:solidFill>
                  <a:schemeClr val="bg1"/>
                </a:solidFill>
                <a:effectLst/>
              </a:rPr>
              <a:t>của</a:t>
            </a:r>
            <a:r>
              <a:rPr lang="en-US" sz="4800" b="0" dirty="0">
                <a:solidFill>
                  <a:schemeClr val="bg1"/>
                </a:solidFill>
                <a:effectLst/>
              </a:rPr>
              <a:t> </a:t>
            </a:r>
            <a:r>
              <a:rPr lang="en-US" sz="4800" b="0" dirty="0" err="1">
                <a:solidFill>
                  <a:schemeClr val="bg1"/>
                </a:solidFill>
                <a:effectLst/>
              </a:rPr>
              <a:t>lễ</a:t>
            </a:r>
            <a:r>
              <a:rPr lang="en-US" sz="4800" b="0" dirty="0">
                <a:solidFill>
                  <a:schemeClr val="bg1"/>
                </a:solidFill>
                <a:effectLst/>
              </a:rPr>
              <a:t> </a:t>
            </a:r>
            <a:r>
              <a:rPr lang="en-US" sz="4800" b="0" dirty="0" err="1">
                <a:solidFill>
                  <a:schemeClr val="bg1"/>
                </a:solidFill>
                <a:effectLst/>
              </a:rPr>
              <a:t>chân</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a:t>
            </a:r>
          </a:p>
        </p:txBody>
      </p:sp>
    </p:spTree>
    <p:extLst>
      <p:ext uri="{BB962C8B-B14F-4D97-AF65-F5344CB8AC3E}">
        <p14:creationId xmlns:p14="http://schemas.microsoft.com/office/powerpoint/2010/main" val="3759399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b="0" dirty="0" err="1">
                <a:solidFill>
                  <a:schemeClr val="bg1"/>
                </a:solidFill>
                <a:effectLst/>
              </a:rPr>
              <a:t>Nguyện</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Chúa</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mến</a:t>
            </a:r>
            <a:r>
              <a:rPr lang="en-US" sz="4800" b="0" dirty="0">
                <a:solidFill>
                  <a:schemeClr val="bg1"/>
                </a:solidFill>
                <a:effectLst/>
              </a:rPr>
              <a:t> </a:t>
            </a:r>
            <a:r>
              <a:rPr lang="en-US" sz="4800" b="0" dirty="0" err="1">
                <a:solidFill>
                  <a:schemeClr val="bg1"/>
                </a:solidFill>
                <a:effectLst/>
              </a:rPr>
              <a:t>của</a:t>
            </a:r>
            <a:r>
              <a:rPr lang="en-US" sz="4800" b="0" dirty="0">
                <a:solidFill>
                  <a:schemeClr val="bg1"/>
                </a:solidFill>
                <a:effectLst/>
              </a:rPr>
              <a:t> con ng</a:t>
            </a:r>
            <a:r>
              <a:rPr lang="vi-VN" sz="4800" b="0" dirty="0">
                <a:solidFill>
                  <a:schemeClr val="bg1"/>
                </a:solidFill>
                <a:effectLst/>
              </a:rPr>
              <a:t>ư</a:t>
            </a:r>
            <a:r>
              <a:rPr lang="en-US" sz="4800" b="0" dirty="0" err="1">
                <a:solidFill>
                  <a:schemeClr val="bg1"/>
                </a:solidFill>
                <a:effectLst/>
              </a:rPr>
              <a:t>ời</a:t>
            </a:r>
            <a:r>
              <a:rPr lang="en-US" sz="4800" b="0" dirty="0">
                <a:solidFill>
                  <a:schemeClr val="bg1"/>
                </a:solidFill>
                <a:effectLst/>
              </a:rPr>
              <a:t>, đ</a:t>
            </a:r>
            <a:r>
              <a:rPr lang="vi-VN" sz="4800" b="0" dirty="0">
                <a:solidFill>
                  <a:schemeClr val="bg1"/>
                </a:solidFill>
                <a:effectLst/>
              </a:rPr>
              <a:t>ư</a:t>
            </a:r>
            <a:r>
              <a:rPr lang="en-US" sz="4800" b="0" dirty="0" err="1">
                <a:solidFill>
                  <a:schemeClr val="bg1"/>
                </a:solidFill>
                <a:effectLst/>
              </a:rPr>
              <a:t>ợm</a:t>
            </a:r>
            <a:r>
              <a:rPr lang="en-US" sz="4800" b="0" dirty="0">
                <a:solidFill>
                  <a:schemeClr val="bg1"/>
                </a:solidFill>
                <a:effectLst/>
              </a:rPr>
              <a:t> cay </a:t>
            </a:r>
            <a:r>
              <a:rPr lang="en-US" sz="4800" b="0" dirty="0" err="1">
                <a:solidFill>
                  <a:schemeClr val="bg1"/>
                </a:solidFill>
                <a:effectLst/>
              </a:rPr>
              <a:t>đắng</a:t>
            </a:r>
            <a:r>
              <a:rPr lang="en-US" sz="4800" b="0" dirty="0">
                <a:solidFill>
                  <a:schemeClr val="bg1"/>
                </a:solidFill>
                <a:effectLst/>
              </a:rPr>
              <a:t> </a:t>
            </a:r>
            <a:r>
              <a:rPr lang="en-US" sz="4800" b="0" dirty="0" err="1">
                <a:solidFill>
                  <a:schemeClr val="bg1"/>
                </a:solidFill>
                <a:effectLst/>
              </a:rPr>
              <a:t>nh</a:t>
            </a:r>
            <a:r>
              <a:rPr lang="vi-VN" sz="4800" b="0" dirty="0">
                <a:solidFill>
                  <a:schemeClr val="bg1"/>
                </a:solidFill>
                <a:effectLst/>
              </a:rPr>
              <a:t>ư</a:t>
            </a:r>
            <a:r>
              <a:rPr lang="en-US" sz="4800" b="0" dirty="0">
                <a:solidFill>
                  <a:schemeClr val="bg1"/>
                </a:solidFill>
                <a:effectLst/>
              </a:rPr>
              <a:t>ng </a:t>
            </a:r>
            <a:r>
              <a:rPr lang="en-US" sz="4800" b="0" dirty="0" err="1">
                <a:solidFill>
                  <a:schemeClr val="bg1"/>
                </a:solidFill>
                <a:effectLst/>
              </a:rPr>
              <a:t>chẳng</a:t>
            </a:r>
            <a:r>
              <a:rPr lang="en-US" sz="4800" b="0" dirty="0">
                <a:solidFill>
                  <a:schemeClr val="bg1"/>
                </a:solidFill>
                <a:effectLst/>
              </a:rPr>
              <a:t> </a:t>
            </a:r>
            <a:r>
              <a:rPr lang="en-US" sz="4800" b="0" dirty="0" err="1">
                <a:solidFill>
                  <a:schemeClr val="bg1"/>
                </a:solidFill>
                <a:effectLst/>
              </a:rPr>
              <a:t>có</a:t>
            </a:r>
            <a:r>
              <a:rPr lang="en-US" sz="4800" b="0" dirty="0">
                <a:solidFill>
                  <a:schemeClr val="bg1"/>
                </a:solidFill>
                <a:effectLst/>
              </a:rPr>
              <a:t> </a:t>
            </a:r>
            <a:r>
              <a:rPr lang="en-US" sz="4800" b="0" dirty="0" err="1">
                <a:solidFill>
                  <a:schemeClr val="bg1"/>
                </a:solidFill>
                <a:effectLst/>
              </a:rPr>
              <a:t>gì</a:t>
            </a:r>
            <a:r>
              <a:rPr lang="en-US" sz="4800" b="0" dirty="0">
                <a:solidFill>
                  <a:schemeClr val="bg1"/>
                </a:solidFill>
                <a:effectLst/>
              </a:rPr>
              <a:t> h</a:t>
            </a:r>
            <a:r>
              <a:rPr lang="vi-VN" sz="4800" b="0" dirty="0">
                <a:solidFill>
                  <a:schemeClr val="bg1"/>
                </a:solidFill>
                <a:effectLst/>
              </a:rPr>
              <a:t>ơ</a:t>
            </a:r>
            <a:r>
              <a:rPr lang="en-US" sz="4800" b="0" dirty="0">
                <a:solidFill>
                  <a:schemeClr val="bg1"/>
                </a:solidFill>
                <a:effectLst/>
              </a:rPr>
              <a:t>n. </a:t>
            </a:r>
            <a:r>
              <a:rPr lang="en-US" sz="4800" b="0" dirty="0" err="1">
                <a:solidFill>
                  <a:schemeClr val="bg1"/>
                </a:solidFill>
                <a:effectLst/>
              </a:rPr>
              <a:t>Nguyện</a:t>
            </a:r>
            <a:r>
              <a:rPr lang="en-US" sz="4800" b="0" dirty="0">
                <a:solidFill>
                  <a:schemeClr val="bg1"/>
                </a:solidFill>
                <a:effectLst/>
              </a:rPr>
              <a:t> </a:t>
            </a:r>
            <a:r>
              <a:rPr lang="en-US" sz="4800" b="0" dirty="0" err="1">
                <a:solidFill>
                  <a:schemeClr val="bg1"/>
                </a:solidFill>
                <a:effectLst/>
              </a:rPr>
              <a:t>xin</a:t>
            </a:r>
            <a:r>
              <a:rPr lang="en-US" sz="4800" b="0" dirty="0">
                <a:solidFill>
                  <a:schemeClr val="bg1"/>
                </a:solidFill>
                <a:effectLst/>
              </a:rPr>
              <a:t> </a:t>
            </a:r>
            <a:r>
              <a:rPr lang="en-US" sz="4800" b="0" dirty="0" err="1">
                <a:solidFill>
                  <a:schemeClr val="bg1"/>
                </a:solidFill>
                <a:effectLst/>
              </a:rPr>
              <a:t>Chúa</a:t>
            </a:r>
            <a:r>
              <a:rPr lang="en-US" sz="4800" b="0" dirty="0">
                <a:solidFill>
                  <a:schemeClr val="bg1"/>
                </a:solidFill>
                <a:effectLst/>
              </a:rPr>
              <a:t> </a:t>
            </a:r>
            <a:r>
              <a:rPr lang="en-US" sz="4800" b="0" dirty="0" err="1">
                <a:solidFill>
                  <a:schemeClr val="bg1"/>
                </a:solidFill>
                <a:effectLst/>
              </a:rPr>
              <a:t>hãy</a:t>
            </a:r>
            <a:r>
              <a:rPr lang="en-US" sz="4800" b="0" dirty="0">
                <a:solidFill>
                  <a:schemeClr val="bg1"/>
                </a:solidFill>
                <a:effectLst/>
              </a:rPr>
              <a:t> đ</a:t>
            </a:r>
            <a:r>
              <a:rPr lang="vi-VN" sz="4800" b="0" dirty="0">
                <a:solidFill>
                  <a:schemeClr val="bg1"/>
                </a:solidFill>
                <a:effectLst/>
              </a:rPr>
              <a:t>ư</a:t>
            </a:r>
            <a:r>
              <a:rPr lang="en-US" sz="4800" b="0" dirty="0">
                <a:solidFill>
                  <a:schemeClr val="bg1"/>
                </a:solidFill>
                <a:effectLst/>
              </a:rPr>
              <a:t>a </a:t>
            </a:r>
            <a:r>
              <a:rPr lang="en-US" sz="4800" b="0" dirty="0" err="1">
                <a:solidFill>
                  <a:schemeClr val="bg1"/>
                </a:solidFill>
                <a:effectLst/>
              </a:rPr>
              <a:t>mắt</a:t>
            </a:r>
            <a:r>
              <a:rPr lang="en-US" sz="4800" b="0" dirty="0">
                <a:solidFill>
                  <a:schemeClr val="bg1"/>
                </a:solidFill>
                <a:effectLst/>
              </a:rPr>
              <a:t> </a:t>
            </a:r>
            <a:r>
              <a:rPr lang="en-US" sz="4800" b="0" dirty="0" err="1">
                <a:solidFill>
                  <a:schemeClr val="bg1"/>
                </a:solidFill>
                <a:effectLst/>
              </a:rPr>
              <a:t>nhìn</a:t>
            </a:r>
            <a:r>
              <a:rPr lang="en-US" sz="4800" b="0" dirty="0">
                <a:solidFill>
                  <a:schemeClr val="bg1"/>
                </a:solidFill>
                <a:effectLst/>
              </a:rPr>
              <a:t> con </a:t>
            </a:r>
            <a:r>
              <a:rPr lang="en-US" sz="4800" b="0" dirty="0" err="1">
                <a:solidFill>
                  <a:schemeClr val="bg1"/>
                </a:solidFill>
                <a:effectLst/>
              </a:rPr>
              <a:t>đây</a:t>
            </a:r>
            <a:r>
              <a:rPr lang="en-US" sz="4800" b="0" dirty="0">
                <a:solidFill>
                  <a:schemeClr val="bg1"/>
                </a:solidFill>
                <a:effectLst/>
              </a:rPr>
              <a:t>, </a:t>
            </a:r>
            <a:r>
              <a:rPr lang="en-US" sz="4800" b="0" dirty="0" err="1">
                <a:solidFill>
                  <a:schemeClr val="bg1"/>
                </a:solidFill>
                <a:effectLst/>
              </a:rPr>
              <a:t>một</a:t>
            </a:r>
            <a:r>
              <a:rPr lang="en-US" sz="4800" b="0" dirty="0">
                <a:solidFill>
                  <a:schemeClr val="bg1"/>
                </a:solidFill>
                <a:effectLst/>
              </a:rPr>
              <a:t> </a:t>
            </a:r>
            <a:r>
              <a:rPr lang="en-US" sz="4800" b="0" dirty="0" err="1">
                <a:solidFill>
                  <a:schemeClr val="bg1"/>
                </a:solidFill>
                <a:effectLst/>
              </a:rPr>
              <a:t>chút</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này</a:t>
            </a:r>
            <a:r>
              <a:rPr lang="en-US" sz="4800" b="0" dirty="0">
                <a:solidFill>
                  <a:schemeClr val="bg1"/>
                </a:solidFill>
                <a:effectLst/>
              </a:rPr>
              <a:t> </a:t>
            </a:r>
            <a:r>
              <a:rPr lang="en-US" sz="4800" b="0" dirty="0" err="1">
                <a:solidFill>
                  <a:schemeClr val="bg1"/>
                </a:solidFill>
                <a:effectLst/>
              </a:rPr>
              <a:t>đáng</a:t>
            </a:r>
            <a:r>
              <a:rPr lang="en-US" sz="4800" b="0" dirty="0">
                <a:solidFill>
                  <a:schemeClr val="bg1"/>
                </a:solidFill>
                <a:effectLst/>
              </a:rPr>
              <a:t> chi </a:t>
            </a:r>
            <a:r>
              <a:rPr lang="en-US" sz="4800" b="0" dirty="0" err="1">
                <a:solidFill>
                  <a:schemeClr val="bg1"/>
                </a:solidFill>
                <a:effectLst/>
              </a:rPr>
              <a:t>làm</a:t>
            </a:r>
            <a:r>
              <a:rPr lang="en-US" sz="4800" b="0" dirty="0">
                <a:solidFill>
                  <a:schemeClr val="bg1"/>
                </a:solidFill>
                <a:effectLst/>
              </a:rPr>
              <a:t> </a:t>
            </a:r>
            <a:r>
              <a:rPr lang="en-US" sz="4800" b="0" dirty="0" err="1">
                <a:solidFill>
                  <a:schemeClr val="bg1"/>
                </a:solidFill>
                <a:effectLst/>
              </a:rPr>
              <a:t>lễ</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p>
        </p:txBody>
      </p:sp>
    </p:spTree>
    <p:extLst>
      <p:ext uri="{BB962C8B-B14F-4D97-AF65-F5344CB8AC3E}">
        <p14:creationId xmlns:p14="http://schemas.microsoft.com/office/powerpoint/2010/main" val="220090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7414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en-US" sz="4800" b="0" dirty="0">
                <a:solidFill>
                  <a:schemeClr val="bg1"/>
                </a:solidFill>
                <a:effectLst/>
              </a:rPr>
              <a:t>Xin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lên</a:t>
            </a:r>
            <a:r>
              <a:rPr lang="en-US" sz="4800" b="0" dirty="0">
                <a:solidFill>
                  <a:schemeClr val="bg1"/>
                </a:solidFill>
                <a:effectLst/>
              </a:rPr>
              <a:t> bao </a:t>
            </a:r>
            <a:r>
              <a:rPr lang="en-US" sz="4800" b="0" dirty="0" err="1">
                <a:solidFill>
                  <a:schemeClr val="bg1"/>
                </a:solidFill>
                <a:effectLst/>
              </a:rPr>
              <a:t>âu</a:t>
            </a:r>
            <a:r>
              <a:rPr lang="en-US" sz="4800" b="0" dirty="0">
                <a:solidFill>
                  <a:schemeClr val="bg1"/>
                </a:solidFill>
                <a:effectLst/>
              </a:rPr>
              <a:t> </a:t>
            </a:r>
            <a:r>
              <a:rPr lang="en-US" sz="4800" b="0" dirty="0" err="1">
                <a:solidFill>
                  <a:schemeClr val="bg1"/>
                </a:solidFill>
                <a:effectLst/>
              </a:rPr>
              <a:t>sầu</a:t>
            </a:r>
            <a:r>
              <a:rPr lang="en-US" sz="4800" b="0" dirty="0">
                <a:solidFill>
                  <a:schemeClr val="bg1"/>
                </a:solidFill>
                <a:effectLst/>
              </a:rPr>
              <a:t> n</a:t>
            </a:r>
            <a:r>
              <a:rPr lang="vi-VN" sz="4800" b="0" dirty="0">
                <a:solidFill>
                  <a:schemeClr val="bg1"/>
                </a:solidFill>
                <a:effectLst/>
              </a:rPr>
              <a:t>ơ</a:t>
            </a:r>
            <a:r>
              <a:rPr lang="en-US" sz="4800" b="0" dirty="0" err="1">
                <a:solidFill>
                  <a:schemeClr val="bg1"/>
                </a:solidFill>
                <a:effectLst/>
              </a:rPr>
              <a:t>i</a:t>
            </a:r>
            <a:r>
              <a:rPr lang="en-US" sz="4800" b="0" dirty="0">
                <a:solidFill>
                  <a:schemeClr val="bg1"/>
                </a:solidFill>
                <a:effectLst/>
              </a:rPr>
              <a:t> </a:t>
            </a:r>
            <a:r>
              <a:rPr lang="en-US" sz="4800" b="0" dirty="0" err="1">
                <a:solidFill>
                  <a:schemeClr val="bg1"/>
                </a:solidFill>
                <a:effectLst/>
              </a:rPr>
              <a:t>thế</a:t>
            </a:r>
            <a:r>
              <a:rPr lang="en-US" sz="4800" b="0" dirty="0">
                <a:solidFill>
                  <a:schemeClr val="bg1"/>
                </a:solidFill>
                <a:effectLst/>
              </a:rPr>
              <a:t> </a:t>
            </a:r>
            <a:r>
              <a:rPr lang="en-US" sz="4800" b="0" dirty="0" err="1">
                <a:solidFill>
                  <a:schemeClr val="bg1"/>
                </a:solidFill>
                <a:effectLst/>
              </a:rPr>
              <a:t>gian</a:t>
            </a:r>
            <a:r>
              <a:rPr lang="en-US" sz="4800" b="0" dirty="0">
                <a:solidFill>
                  <a:schemeClr val="bg1"/>
                </a:solidFill>
                <a:effectLst/>
              </a:rPr>
              <a:t>. Xin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lên</a:t>
            </a:r>
            <a:r>
              <a:rPr lang="en-US" sz="4800" b="0" dirty="0">
                <a:solidFill>
                  <a:schemeClr val="bg1"/>
                </a:solidFill>
                <a:effectLst/>
              </a:rPr>
              <a:t> </a:t>
            </a:r>
            <a:r>
              <a:rPr lang="en-US" sz="4800" b="0" dirty="0" err="1">
                <a:solidFill>
                  <a:schemeClr val="bg1"/>
                </a:solidFill>
                <a:effectLst/>
              </a:rPr>
              <a:t>đây</a:t>
            </a:r>
            <a:r>
              <a:rPr lang="en-US" sz="4800" b="0" dirty="0">
                <a:solidFill>
                  <a:schemeClr val="bg1"/>
                </a:solidFill>
                <a:effectLst/>
              </a:rPr>
              <a:t> bao ng</a:t>
            </a:r>
            <a:r>
              <a:rPr lang="vi-VN" sz="4800" b="0" dirty="0">
                <a:solidFill>
                  <a:schemeClr val="bg1"/>
                </a:solidFill>
                <a:effectLst/>
              </a:rPr>
              <a:t>ư</a:t>
            </a:r>
            <a:r>
              <a:rPr lang="en-US" sz="4800" b="0" dirty="0" err="1">
                <a:solidFill>
                  <a:schemeClr val="bg1"/>
                </a:solidFill>
                <a:effectLst/>
              </a:rPr>
              <a:t>ời</a:t>
            </a:r>
            <a:r>
              <a:rPr lang="en-US" sz="4800" b="0" dirty="0">
                <a:solidFill>
                  <a:schemeClr val="bg1"/>
                </a:solidFill>
                <a:effectLst/>
              </a:rPr>
              <a:t> </a:t>
            </a:r>
            <a:r>
              <a:rPr lang="en-US" sz="4800" b="0" dirty="0" err="1">
                <a:solidFill>
                  <a:schemeClr val="bg1"/>
                </a:solidFill>
                <a:effectLst/>
              </a:rPr>
              <a:t>đang</a:t>
            </a:r>
            <a:r>
              <a:rPr lang="en-US" sz="4800" b="0" dirty="0">
                <a:solidFill>
                  <a:schemeClr val="bg1"/>
                </a:solidFill>
                <a:effectLst/>
              </a:rPr>
              <a:t> </a:t>
            </a:r>
            <a:r>
              <a:rPr lang="en-US" sz="4800" b="0" dirty="0" err="1">
                <a:solidFill>
                  <a:schemeClr val="bg1"/>
                </a:solidFill>
                <a:effectLst/>
              </a:rPr>
              <a:t>khóc</a:t>
            </a:r>
            <a:r>
              <a:rPr lang="en-US" sz="4800" b="0" dirty="0">
                <a:solidFill>
                  <a:schemeClr val="bg1"/>
                </a:solidFill>
                <a:effectLst/>
              </a:rPr>
              <a:t> than. Xin </a:t>
            </a:r>
            <a:r>
              <a:rPr lang="en-US" sz="4800" b="0" dirty="0" err="1">
                <a:solidFill>
                  <a:schemeClr val="bg1"/>
                </a:solidFill>
                <a:effectLst/>
              </a:rPr>
              <a:t>thi</a:t>
            </a:r>
            <a:r>
              <a:rPr lang="en-US" sz="4800" b="0" dirty="0">
                <a:solidFill>
                  <a:schemeClr val="bg1"/>
                </a:solidFill>
                <a:effectLst/>
              </a:rPr>
              <a:t> </a:t>
            </a:r>
            <a:r>
              <a:rPr lang="en-US" sz="4800" b="0" dirty="0" err="1">
                <a:solidFill>
                  <a:schemeClr val="bg1"/>
                </a:solidFill>
                <a:effectLst/>
              </a:rPr>
              <a:t>ân</a:t>
            </a:r>
            <a:r>
              <a:rPr lang="en-US" sz="4800" b="0" dirty="0">
                <a:solidFill>
                  <a:schemeClr val="bg1"/>
                </a:solidFill>
                <a:effectLst/>
              </a:rPr>
              <a:t> </a:t>
            </a:r>
            <a:r>
              <a:rPr lang="en-US" sz="4800" b="0" dirty="0" err="1">
                <a:solidFill>
                  <a:schemeClr val="bg1"/>
                </a:solidFill>
                <a:effectLst/>
              </a:rPr>
              <a:t>cho</a:t>
            </a:r>
            <a:r>
              <a:rPr lang="en-US" sz="4800" b="0" dirty="0">
                <a:solidFill>
                  <a:schemeClr val="bg1"/>
                </a:solidFill>
                <a:effectLst/>
              </a:rPr>
              <a:t> </a:t>
            </a:r>
            <a:r>
              <a:rPr lang="en-US" sz="4800" b="0" dirty="0" err="1">
                <a:solidFill>
                  <a:schemeClr val="bg1"/>
                </a:solidFill>
                <a:effectLst/>
              </a:rPr>
              <a:t>ầu</a:t>
            </a:r>
            <a:r>
              <a:rPr lang="en-US" sz="4800" b="0" dirty="0">
                <a:solidFill>
                  <a:schemeClr val="bg1"/>
                </a:solidFill>
                <a:effectLst/>
              </a:rPr>
              <a:t> </a:t>
            </a:r>
            <a:r>
              <a:rPr lang="en-US" sz="4800" b="0" dirty="0" err="1">
                <a:solidFill>
                  <a:schemeClr val="bg1"/>
                </a:solidFill>
                <a:effectLst/>
              </a:rPr>
              <a:t>sầu</a:t>
            </a:r>
            <a:r>
              <a:rPr lang="en-US" sz="4800" b="0" dirty="0">
                <a:solidFill>
                  <a:schemeClr val="bg1"/>
                </a:solidFill>
                <a:effectLst/>
              </a:rPr>
              <a:t> </a:t>
            </a:r>
            <a:r>
              <a:rPr lang="en-US" sz="4800" b="0" dirty="0" err="1">
                <a:solidFill>
                  <a:schemeClr val="bg1"/>
                </a:solidFill>
                <a:effectLst/>
              </a:rPr>
              <a:t>biến</a:t>
            </a:r>
            <a:r>
              <a:rPr lang="en-US" sz="4800" b="0" dirty="0">
                <a:solidFill>
                  <a:schemeClr val="bg1"/>
                </a:solidFill>
                <a:effectLst/>
              </a:rPr>
              <a:t> </a:t>
            </a:r>
            <a:r>
              <a:rPr lang="en-US" sz="4800" b="0" dirty="0" err="1">
                <a:solidFill>
                  <a:schemeClr val="bg1"/>
                </a:solidFill>
                <a:effectLst/>
              </a:rPr>
              <a:t>hân</a:t>
            </a:r>
            <a:r>
              <a:rPr lang="en-US" sz="4800" b="0" dirty="0">
                <a:solidFill>
                  <a:schemeClr val="bg1"/>
                </a:solidFill>
                <a:effectLst/>
              </a:rPr>
              <a:t> </a:t>
            </a:r>
            <a:r>
              <a:rPr lang="en-US" sz="4800" b="0" dirty="0" err="1">
                <a:solidFill>
                  <a:schemeClr val="bg1"/>
                </a:solidFill>
                <a:effectLst/>
              </a:rPr>
              <a:t>hoan</a:t>
            </a:r>
            <a:r>
              <a:rPr lang="en-US" sz="4800" b="0" dirty="0">
                <a:solidFill>
                  <a:schemeClr val="bg1"/>
                </a:solidFill>
                <a:effectLst/>
              </a:rPr>
              <a:t>, </a:t>
            </a:r>
            <a:r>
              <a:rPr lang="en-US" sz="4800" b="0" dirty="0" err="1">
                <a:solidFill>
                  <a:schemeClr val="bg1"/>
                </a:solidFill>
                <a:effectLst/>
              </a:rPr>
              <a:t>thành</a:t>
            </a:r>
            <a:r>
              <a:rPr lang="en-US" sz="4800" b="0" dirty="0">
                <a:solidFill>
                  <a:schemeClr val="bg1"/>
                </a:solidFill>
                <a:effectLst/>
              </a:rPr>
              <a:t> </a:t>
            </a:r>
            <a:r>
              <a:rPr lang="en-US" sz="4800" b="0" dirty="0" err="1">
                <a:solidFill>
                  <a:schemeClr val="bg1"/>
                </a:solidFill>
                <a:effectLst/>
              </a:rPr>
              <a:t>khúc</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ca </a:t>
            </a:r>
            <a:r>
              <a:rPr lang="en-US" sz="4800" b="0" dirty="0" err="1">
                <a:solidFill>
                  <a:schemeClr val="bg1"/>
                </a:solidFill>
                <a:effectLst/>
              </a:rPr>
              <a:t>th</a:t>
            </a:r>
            <a:r>
              <a:rPr lang="vi-VN" sz="4800" b="0" dirty="0">
                <a:solidFill>
                  <a:schemeClr val="bg1"/>
                </a:solidFill>
                <a:effectLst/>
              </a:rPr>
              <a:t>ư</a:t>
            </a:r>
            <a:r>
              <a:rPr lang="en-US" sz="4800" b="0" dirty="0" err="1">
                <a:solidFill>
                  <a:schemeClr val="bg1"/>
                </a:solidFill>
                <a:effectLst/>
              </a:rPr>
              <a:t>ợng</a:t>
            </a:r>
            <a:r>
              <a:rPr lang="en-US" sz="4800" b="0" dirty="0">
                <a:solidFill>
                  <a:schemeClr val="bg1"/>
                </a:solidFill>
                <a:effectLst/>
              </a:rPr>
              <a:t> </a:t>
            </a:r>
            <a:r>
              <a:rPr lang="en-US" sz="4800" b="0" dirty="0" err="1">
                <a:solidFill>
                  <a:schemeClr val="bg1"/>
                </a:solidFill>
                <a:effectLst/>
              </a:rPr>
              <a:t>tiến</a:t>
            </a:r>
            <a:r>
              <a:rPr lang="en-US" sz="4800" b="0" dirty="0">
                <a:solidFill>
                  <a:schemeClr val="bg1"/>
                </a:solidFill>
                <a:effectLst/>
              </a:rPr>
              <a:t> </a:t>
            </a:r>
            <a:r>
              <a:rPr lang="en-US" sz="4800" b="0" dirty="0" err="1">
                <a:solidFill>
                  <a:schemeClr val="bg1"/>
                </a:solidFill>
                <a:effectLst/>
              </a:rPr>
              <a:t>về</a:t>
            </a:r>
            <a:r>
              <a:rPr lang="en-US" sz="4800" b="0" dirty="0">
                <a:solidFill>
                  <a:schemeClr val="bg1"/>
                </a:solidFill>
                <a:effectLst/>
              </a:rPr>
              <a:t> Cha ở tr</a:t>
            </a:r>
            <a:r>
              <a:rPr lang="vi-VN" sz="4800" b="0" dirty="0">
                <a:solidFill>
                  <a:schemeClr val="bg1"/>
                </a:solidFill>
                <a:effectLst/>
              </a:rPr>
              <a:t>ư</a:t>
            </a:r>
            <a:r>
              <a:rPr lang="en-US" sz="4800" b="0" dirty="0" err="1">
                <a:solidFill>
                  <a:schemeClr val="bg1"/>
                </a:solidFill>
                <a:effectLst/>
              </a:rPr>
              <a:t>ớc</a:t>
            </a:r>
            <a:r>
              <a:rPr lang="en-US" sz="4800" b="0" dirty="0">
                <a:solidFill>
                  <a:schemeClr val="bg1"/>
                </a:solidFill>
                <a:effectLst/>
              </a:rPr>
              <a:t> </a:t>
            </a:r>
            <a:r>
              <a:rPr lang="en-US" sz="4800" b="0" dirty="0" err="1">
                <a:solidFill>
                  <a:schemeClr val="bg1"/>
                </a:solidFill>
                <a:effectLst/>
              </a:rPr>
              <a:t>thiên</a:t>
            </a:r>
            <a:r>
              <a:rPr lang="en-US" sz="4800" b="0" dirty="0">
                <a:solidFill>
                  <a:schemeClr val="bg1"/>
                </a:solidFill>
                <a:effectLst/>
              </a:rPr>
              <a:t> </a:t>
            </a:r>
            <a:r>
              <a:rPr lang="en-US" sz="4800" b="0" dirty="0" err="1">
                <a:solidFill>
                  <a:schemeClr val="bg1"/>
                </a:solidFill>
                <a:effectLst/>
              </a:rPr>
              <a:t>tòa</a:t>
            </a:r>
            <a:r>
              <a:rPr lang="en-US" sz="4800" b="0" dirty="0">
                <a:solidFill>
                  <a:schemeClr val="bg1"/>
                </a:solidFill>
                <a:effectLst/>
              </a:rPr>
              <a:t>. </a:t>
            </a:r>
            <a:endParaRPr lang="vi-VN" sz="4800" b="0" dirty="0">
              <a:solidFill>
                <a:schemeClr val="bg1"/>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b="0" dirty="0" err="1">
                <a:solidFill>
                  <a:schemeClr val="bg1"/>
                </a:solidFill>
                <a:effectLst/>
              </a:rPr>
              <a:t>Nguyện</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Chúa</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mến</a:t>
            </a:r>
            <a:r>
              <a:rPr lang="en-US" sz="4800" b="0" dirty="0">
                <a:solidFill>
                  <a:schemeClr val="bg1"/>
                </a:solidFill>
                <a:effectLst/>
              </a:rPr>
              <a:t> </a:t>
            </a:r>
            <a:r>
              <a:rPr lang="en-US" sz="4800" b="0" dirty="0" err="1">
                <a:solidFill>
                  <a:schemeClr val="bg1"/>
                </a:solidFill>
                <a:effectLst/>
              </a:rPr>
              <a:t>của</a:t>
            </a:r>
            <a:r>
              <a:rPr lang="en-US" sz="4800" b="0" dirty="0">
                <a:solidFill>
                  <a:schemeClr val="bg1"/>
                </a:solidFill>
                <a:effectLst/>
              </a:rPr>
              <a:t> con ng</a:t>
            </a:r>
            <a:r>
              <a:rPr lang="vi-VN" sz="4800" b="0" dirty="0">
                <a:solidFill>
                  <a:schemeClr val="bg1"/>
                </a:solidFill>
                <a:effectLst/>
              </a:rPr>
              <a:t>ư</a:t>
            </a:r>
            <a:r>
              <a:rPr lang="en-US" sz="4800" b="0" dirty="0" err="1">
                <a:solidFill>
                  <a:schemeClr val="bg1"/>
                </a:solidFill>
                <a:effectLst/>
              </a:rPr>
              <a:t>ời</a:t>
            </a:r>
            <a:r>
              <a:rPr lang="en-US" sz="4800" b="0" dirty="0">
                <a:solidFill>
                  <a:schemeClr val="bg1"/>
                </a:solidFill>
                <a:effectLst/>
              </a:rPr>
              <a:t>, đ</a:t>
            </a:r>
            <a:r>
              <a:rPr lang="vi-VN" sz="4800" b="0" dirty="0">
                <a:solidFill>
                  <a:schemeClr val="bg1"/>
                </a:solidFill>
                <a:effectLst/>
              </a:rPr>
              <a:t>ư</a:t>
            </a:r>
            <a:r>
              <a:rPr lang="en-US" sz="4800" b="0" dirty="0" err="1">
                <a:solidFill>
                  <a:schemeClr val="bg1"/>
                </a:solidFill>
                <a:effectLst/>
              </a:rPr>
              <a:t>ợm</a:t>
            </a:r>
            <a:r>
              <a:rPr lang="en-US" sz="4800" b="0" dirty="0">
                <a:solidFill>
                  <a:schemeClr val="bg1"/>
                </a:solidFill>
                <a:effectLst/>
              </a:rPr>
              <a:t> cay </a:t>
            </a:r>
            <a:r>
              <a:rPr lang="en-US" sz="4800" b="0" dirty="0" err="1">
                <a:solidFill>
                  <a:schemeClr val="bg1"/>
                </a:solidFill>
                <a:effectLst/>
              </a:rPr>
              <a:t>đắng</a:t>
            </a:r>
            <a:r>
              <a:rPr lang="en-US" sz="4800" b="0" dirty="0">
                <a:solidFill>
                  <a:schemeClr val="bg1"/>
                </a:solidFill>
                <a:effectLst/>
              </a:rPr>
              <a:t> </a:t>
            </a:r>
            <a:r>
              <a:rPr lang="en-US" sz="4800" b="0" dirty="0" err="1">
                <a:solidFill>
                  <a:schemeClr val="bg1"/>
                </a:solidFill>
                <a:effectLst/>
              </a:rPr>
              <a:t>nh</a:t>
            </a:r>
            <a:r>
              <a:rPr lang="vi-VN" sz="4800" b="0" dirty="0">
                <a:solidFill>
                  <a:schemeClr val="bg1"/>
                </a:solidFill>
                <a:effectLst/>
              </a:rPr>
              <a:t>ư</a:t>
            </a:r>
            <a:r>
              <a:rPr lang="en-US" sz="4800" b="0" dirty="0">
                <a:solidFill>
                  <a:schemeClr val="bg1"/>
                </a:solidFill>
                <a:effectLst/>
              </a:rPr>
              <a:t>ng </a:t>
            </a:r>
            <a:r>
              <a:rPr lang="en-US" sz="4800" b="0" dirty="0" err="1">
                <a:solidFill>
                  <a:schemeClr val="bg1"/>
                </a:solidFill>
                <a:effectLst/>
              </a:rPr>
              <a:t>chẳng</a:t>
            </a:r>
            <a:r>
              <a:rPr lang="en-US" sz="4800" b="0" dirty="0">
                <a:solidFill>
                  <a:schemeClr val="bg1"/>
                </a:solidFill>
                <a:effectLst/>
              </a:rPr>
              <a:t> </a:t>
            </a:r>
            <a:r>
              <a:rPr lang="en-US" sz="4800" b="0" dirty="0" err="1">
                <a:solidFill>
                  <a:schemeClr val="bg1"/>
                </a:solidFill>
                <a:effectLst/>
              </a:rPr>
              <a:t>có</a:t>
            </a:r>
            <a:r>
              <a:rPr lang="en-US" sz="4800" b="0" dirty="0">
                <a:solidFill>
                  <a:schemeClr val="bg1"/>
                </a:solidFill>
                <a:effectLst/>
              </a:rPr>
              <a:t> </a:t>
            </a:r>
            <a:r>
              <a:rPr lang="en-US" sz="4800" b="0" dirty="0" err="1">
                <a:solidFill>
                  <a:schemeClr val="bg1"/>
                </a:solidFill>
                <a:effectLst/>
              </a:rPr>
              <a:t>gì</a:t>
            </a:r>
            <a:r>
              <a:rPr lang="en-US" sz="4800" b="0" dirty="0">
                <a:solidFill>
                  <a:schemeClr val="bg1"/>
                </a:solidFill>
                <a:effectLst/>
              </a:rPr>
              <a:t> h</a:t>
            </a:r>
            <a:r>
              <a:rPr lang="vi-VN" sz="4800" b="0" dirty="0">
                <a:solidFill>
                  <a:schemeClr val="bg1"/>
                </a:solidFill>
                <a:effectLst/>
              </a:rPr>
              <a:t>ơ</a:t>
            </a:r>
            <a:r>
              <a:rPr lang="en-US" sz="4800" b="0" dirty="0">
                <a:solidFill>
                  <a:schemeClr val="bg1"/>
                </a:solidFill>
                <a:effectLst/>
              </a:rPr>
              <a:t>n. </a:t>
            </a:r>
            <a:r>
              <a:rPr lang="en-US" sz="4800" b="0" dirty="0" err="1">
                <a:solidFill>
                  <a:schemeClr val="bg1"/>
                </a:solidFill>
                <a:effectLst/>
              </a:rPr>
              <a:t>Nguyện</a:t>
            </a:r>
            <a:r>
              <a:rPr lang="en-US" sz="4800" b="0" dirty="0">
                <a:solidFill>
                  <a:schemeClr val="bg1"/>
                </a:solidFill>
                <a:effectLst/>
              </a:rPr>
              <a:t> </a:t>
            </a:r>
            <a:r>
              <a:rPr lang="en-US" sz="4800" b="0" dirty="0" err="1">
                <a:solidFill>
                  <a:schemeClr val="bg1"/>
                </a:solidFill>
                <a:effectLst/>
              </a:rPr>
              <a:t>xin</a:t>
            </a:r>
            <a:r>
              <a:rPr lang="en-US" sz="4800" b="0" dirty="0">
                <a:solidFill>
                  <a:schemeClr val="bg1"/>
                </a:solidFill>
                <a:effectLst/>
              </a:rPr>
              <a:t> </a:t>
            </a:r>
            <a:r>
              <a:rPr lang="en-US" sz="4800" b="0" dirty="0" err="1">
                <a:solidFill>
                  <a:schemeClr val="bg1"/>
                </a:solidFill>
                <a:effectLst/>
              </a:rPr>
              <a:t>Chúa</a:t>
            </a:r>
            <a:r>
              <a:rPr lang="en-US" sz="4800" b="0" dirty="0">
                <a:solidFill>
                  <a:schemeClr val="bg1"/>
                </a:solidFill>
                <a:effectLst/>
              </a:rPr>
              <a:t> </a:t>
            </a:r>
            <a:r>
              <a:rPr lang="en-US" sz="4800" b="0" dirty="0" err="1">
                <a:solidFill>
                  <a:schemeClr val="bg1"/>
                </a:solidFill>
                <a:effectLst/>
              </a:rPr>
              <a:t>hãy</a:t>
            </a:r>
            <a:r>
              <a:rPr lang="en-US" sz="4800" b="0" dirty="0">
                <a:solidFill>
                  <a:schemeClr val="bg1"/>
                </a:solidFill>
                <a:effectLst/>
              </a:rPr>
              <a:t> đ</a:t>
            </a:r>
            <a:r>
              <a:rPr lang="vi-VN" sz="4800" b="0" dirty="0">
                <a:solidFill>
                  <a:schemeClr val="bg1"/>
                </a:solidFill>
                <a:effectLst/>
              </a:rPr>
              <a:t>ư</a:t>
            </a:r>
            <a:r>
              <a:rPr lang="en-US" sz="4800" b="0" dirty="0">
                <a:solidFill>
                  <a:schemeClr val="bg1"/>
                </a:solidFill>
                <a:effectLst/>
              </a:rPr>
              <a:t>a </a:t>
            </a:r>
            <a:r>
              <a:rPr lang="en-US" sz="4800" b="0" dirty="0" err="1">
                <a:solidFill>
                  <a:schemeClr val="bg1"/>
                </a:solidFill>
                <a:effectLst/>
              </a:rPr>
              <a:t>mắt</a:t>
            </a:r>
            <a:r>
              <a:rPr lang="en-US" sz="4800" b="0" dirty="0">
                <a:solidFill>
                  <a:schemeClr val="bg1"/>
                </a:solidFill>
                <a:effectLst/>
              </a:rPr>
              <a:t> </a:t>
            </a:r>
            <a:r>
              <a:rPr lang="en-US" sz="4800" b="0" dirty="0" err="1">
                <a:solidFill>
                  <a:schemeClr val="bg1"/>
                </a:solidFill>
                <a:effectLst/>
              </a:rPr>
              <a:t>nhìn</a:t>
            </a:r>
            <a:r>
              <a:rPr lang="en-US" sz="4800" b="0" dirty="0">
                <a:solidFill>
                  <a:schemeClr val="bg1"/>
                </a:solidFill>
                <a:effectLst/>
              </a:rPr>
              <a:t> con </a:t>
            </a:r>
            <a:r>
              <a:rPr lang="en-US" sz="4800" b="0" dirty="0" err="1">
                <a:solidFill>
                  <a:schemeClr val="bg1"/>
                </a:solidFill>
                <a:effectLst/>
              </a:rPr>
              <a:t>đây</a:t>
            </a:r>
            <a:r>
              <a:rPr lang="en-US" sz="4800" b="0" dirty="0">
                <a:solidFill>
                  <a:schemeClr val="bg1"/>
                </a:solidFill>
                <a:effectLst/>
              </a:rPr>
              <a:t>, </a:t>
            </a:r>
            <a:r>
              <a:rPr lang="en-US" sz="4800" b="0" dirty="0" err="1">
                <a:solidFill>
                  <a:schemeClr val="bg1"/>
                </a:solidFill>
                <a:effectLst/>
              </a:rPr>
              <a:t>một</a:t>
            </a:r>
            <a:r>
              <a:rPr lang="en-US" sz="4800" b="0" dirty="0">
                <a:solidFill>
                  <a:schemeClr val="bg1"/>
                </a:solidFill>
                <a:effectLst/>
              </a:rPr>
              <a:t> </a:t>
            </a:r>
            <a:r>
              <a:rPr lang="en-US" sz="4800" b="0" dirty="0" err="1">
                <a:solidFill>
                  <a:schemeClr val="bg1"/>
                </a:solidFill>
                <a:effectLst/>
              </a:rPr>
              <a:t>chút</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này</a:t>
            </a:r>
            <a:r>
              <a:rPr lang="en-US" sz="4800" b="0" dirty="0">
                <a:solidFill>
                  <a:schemeClr val="bg1"/>
                </a:solidFill>
                <a:effectLst/>
              </a:rPr>
              <a:t> </a:t>
            </a:r>
            <a:r>
              <a:rPr lang="en-US" sz="4800" b="0" dirty="0" err="1">
                <a:solidFill>
                  <a:schemeClr val="bg1"/>
                </a:solidFill>
                <a:effectLst/>
              </a:rPr>
              <a:t>đáng</a:t>
            </a:r>
            <a:r>
              <a:rPr lang="en-US" sz="4800" b="0" dirty="0">
                <a:solidFill>
                  <a:schemeClr val="bg1"/>
                </a:solidFill>
                <a:effectLst/>
              </a:rPr>
              <a:t> chi </a:t>
            </a:r>
            <a:r>
              <a:rPr lang="en-US" sz="4800" b="0" dirty="0" err="1">
                <a:solidFill>
                  <a:schemeClr val="bg1"/>
                </a:solidFill>
                <a:effectLst/>
              </a:rPr>
              <a:t>làm</a:t>
            </a:r>
            <a:r>
              <a:rPr lang="en-US" sz="4800" b="0" dirty="0">
                <a:solidFill>
                  <a:schemeClr val="bg1"/>
                </a:solidFill>
                <a:effectLst/>
              </a:rPr>
              <a:t> </a:t>
            </a:r>
            <a:r>
              <a:rPr lang="en-US" sz="4800" b="0" dirty="0" err="1">
                <a:solidFill>
                  <a:schemeClr val="bg1"/>
                </a:solidFill>
                <a:effectLst/>
              </a:rPr>
              <a:t>lễ</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p>
        </p:txBody>
      </p:sp>
    </p:spTree>
    <p:extLst>
      <p:ext uri="{BB962C8B-B14F-4D97-AF65-F5344CB8AC3E}">
        <p14:creationId xmlns:p14="http://schemas.microsoft.com/office/powerpoint/2010/main" val="377154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Xin d</a:t>
            </a:r>
            <a:r>
              <a:rPr lang="vi-VN" sz="4800" b="0" dirty="0">
                <a:solidFill>
                  <a:schemeClr val="bg1"/>
                </a:solidFill>
                <a:effectLst/>
              </a:rPr>
              <a:t>âng lên </a:t>
            </a:r>
            <a:r>
              <a:rPr lang="en-US" sz="4800" b="0" dirty="0" err="1">
                <a:solidFill>
                  <a:schemeClr val="bg1"/>
                </a:solidFill>
                <a:effectLst/>
              </a:rPr>
              <a:t>đây</a:t>
            </a:r>
            <a:r>
              <a:rPr lang="en-US" sz="4800" b="0" dirty="0">
                <a:solidFill>
                  <a:schemeClr val="bg1"/>
                </a:solidFill>
                <a:effectLst/>
              </a:rPr>
              <a:t> </a:t>
            </a:r>
            <a:r>
              <a:rPr lang="en-US" sz="4800" b="0" dirty="0" err="1">
                <a:solidFill>
                  <a:schemeClr val="bg1"/>
                </a:solidFill>
                <a:effectLst/>
              </a:rPr>
              <a:t>tâm</a:t>
            </a:r>
            <a:r>
              <a:rPr lang="en-US" sz="4800" b="0" dirty="0">
                <a:solidFill>
                  <a:schemeClr val="bg1"/>
                </a:solidFill>
                <a:effectLst/>
              </a:rPr>
              <a:t> </a:t>
            </a:r>
            <a:r>
              <a:rPr lang="en-US" sz="4800" b="0" dirty="0" err="1">
                <a:solidFill>
                  <a:schemeClr val="bg1"/>
                </a:solidFill>
                <a:effectLst/>
              </a:rPr>
              <a:t>hồn</a:t>
            </a:r>
            <a:r>
              <a:rPr lang="en-US" sz="4800" b="0" dirty="0">
                <a:solidFill>
                  <a:schemeClr val="bg1"/>
                </a:solidFill>
                <a:effectLst/>
              </a:rPr>
              <a:t> con </a:t>
            </a:r>
            <a:r>
              <a:rPr lang="en-US" sz="4800" b="0" dirty="0" err="1">
                <a:solidFill>
                  <a:schemeClr val="bg1"/>
                </a:solidFill>
                <a:effectLst/>
              </a:rPr>
              <a:t>héo</a:t>
            </a:r>
            <a:r>
              <a:rPr lang="en-US" sz="4800" b="0" dirty="0">
                <a:solidFill>
                  <a:schemeClr val="bg1"/>
                </a:solidFill>
                <a:effectLst/>
              </a:rPr>
              <a:t> hon, </a:t>
            </a:r>
            <a:r>
              <a:rPr lang="en-US" sz="4800" b="0" dirty="0" err="1">
                <a:solidFill>
                  <a:schemeClr val="bg1"/>
                </a:solidFill>
                <a:effectLst/>
              </a:rPr>
              <a:t>xin</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lên</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lên</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sắt</a:t>
            </a:r>
            <a:r>
              <a:rPr lang="en-US" sz="4800" b="0" dirty="0">
                <a:solidFill>
                  <a:schemeClr val="bg1"/>
                </a:solidFill>
                <a:effectLst/>
              </a:rPr>
              <a:t> son. </a:t>
            </a:r>
            <a:r>
              <a:rPr lang="en-US" sz="4800" b="0" dirty="0" err="1">
                <a:solidFill>
                  <a:schemeClr val="bg1"/>
                </a:solidFill>
                <a:effectLst/>
              </a:rPr>
              <a:t>Tuy</a:t>
            </a:r>
            <a:r>
              <a:rPr lang="en-US" sz="4800" b="0" dirty="0">
                <a:solidFill>
                  <a:schemeClr val="bg1"/>
                </a:solidFill>
                <a:effectLst/>
              </a:rPr>
              <a:t> </a:t>
            </a:r>
            <a:r>
              <a:rPr lang="en-US" sz="4800" b="0" dirty="0" err="1">
                <a:solidFill>
                  <a:schemeClr val="bg1"/>
                </a:solidFill>
                <a:effectLst/>
              </a:rPr>
              <a:t>đơn</a:t>
            </a:r>
            <a:r>
              <a:rPr lang="en-US" sz="4800" b="0" dirty="0">
                <a:solidFill>
                  <a:schemeClr val="bg1"/>
                </a:solidFill>
                <a:effectLst/>
              </a:rPr>
              <a:t> s</a:t>
            </a:r>
            <a:r>
              <a:rPr lang="vi-VN" sz="4800" b="0" dirty="0">
                <a:solidFill>
                  <a:schemeClr val="bg1"/>
                </a:solidFill>
                <a:effectLst/>
              </a:rPr>
              <a:t>ơ</a:t>
            </a:r>
            <a:r>
              <a:rPr lang="en-US" sz="4800" b="0" dirty="0">
                <a:solidFill>
                  <a:schemeClr val="bg1"/>
                </a:solidFill>
                <a:effectLst/>
              </a:rPr>
              <a:t> </a:t>
            </a:r>
            <a:r>
              <a:rPr lang="en-US" sz="4800" b="0" dirty="0" err="1">
                <a:solidFill>
                  <a:schemeClr val="bg1"/>
                </a:solidFill>
                <a:effectLst/>
              </a:rPr>
              <a:t>nh</a:t>
            </a:r>
            <a:r>
              <a:rPr lang="vi-VN" sz="4800" b="0" dirty="0">
                <a:solidFill>
                  <a:schemeClr val="bg1"/>
                </a:solidFill>
                <a:effectLst/>
              </a:rPr>
              <a:t>ư</a:t>
            </a:r>
            <a:r>
              <a:rPr lang="en-US" sz="4800" b="0" dirty="0">
                <a:solidFill>
                  <a:schemeClr val="bg1"/>
                </a:solidFill>
                <a:effectLst/>
              </a:rPr>
              <a:t>ng con </a:t>
            </a:r>
            <a:r>
              <a:rPr lang="en-US" sz="4800" b="0" dirty="0" err="1">
                <a:solidFill>
                  <a:schemeClr val="bg1"/>
                </a:solidFill>
                <a:effectLst/>
              </a:rPr>
              <a:t>chỉ</a:t>
            </a:r>
            <a:r>
              <a:rPr lang="en-US" sz="4800" b="0" dirty="0">
                <a:solidFill>
                  <a:schemeClr val="bg1"/>
                </a:solidFill>
                <a:effectLst/>
              </a:rPr>
              <a:t> </a:t>
            </a:r>
            <a:r>
              <a:rPr lang="en-US" sz="4800" b="0" dirty="0" err="1">
                <a:solidFill>
                  <a:schemeClr val="bg1"/>
                </a:solidFill>
                <a:effectLst/>
              </a:rPr>
              <a:t>có</a:t>
            </a:r>
            <a:r>
              <a:rPr lang="en-US" sz="4800" b="0" dirty="0">
                <a:solidFill>
                  <a:schemeClr val="bg1"/>
                </a:solidFill>
                <a:effectLst/>
              </a:rPr>
              <a:t> </a:t>
            </a:r>
            <a:r>
              <a:rPr lang="en-US" sz="4800" b="0" dirty="0" err="1">
                <a:solidFill>
                  <a:schemeClr val="bg1"/>
                </a:solidFill>
                <a:effectLst/>
              </a:rPr>
              <a:t>tim</a:t>
            </a:r>
            <a:r>
              <a:rPr lang="en-US" sz="4800" b="0" dirty="0">
                <a:solidFill>
                  <a:schemeClr val="bg1"/>
                </a:solidFill>
                <a:effectLst/>
              </a:rPr>
              <a:t> con. </a:t>
            </a:r>
            <a:r>
              <a:rPr lang="en-US" sz="4800" b="0" dirty="0" err="1">
                <a:solidFill>
                  <a:schemeClr val="bg1"/>
                </a:solidFill>
                <a:effectLst/>
              </a:rPr>
              <a:t>Của</a:t>
            </a:r>
            <a:r>
              <a:rPr lang="en-US" sz="4800" b="0" dirty="0">
                <a:solidFill>
                  <a:schemeClr val="bg1"/>
                </a:solidFill>
                <a:effectLst/>
              </a:rPr>
              <a:t> </a:t>
            </a:r>
            <a:r>
              <a:rPr lang="en-US" sz="4800" b="0" dirty="0" err="1">
                <a:solidFill>
                  <a:schemeClr val="bg1"/>
                </a:solidFill>
                <a:effectLst/>
              </a:rPr>
              <a:t>lễ</a:t>
            </a:r>
            <a:r>
              <a:rPr lang="en-US" sz="4800" b="0" dirty="0">
                <a:solidFill>
                  <a:schemeClr val="bg1"/>
                </a:solidFill>
                <a:effectLst/>
              </a:rPr>
              <a:t> </a:t>
            </a:r>
            <a:r>
              <a:rPr lang="en-US" sz="4800" b="0" dirty="0" err="1">
                <a:solidFill>
                  <a:schemeClr val="bg1"/>
                </a:solidFill>
                <a:effectLst/>
              </a:rPr>
              <a:t>toàn</a:t>
            </a:r>
            <a:r>
              <a:rPr lang="en-US" sz="4800" b="0" dirty="0">
                <a:solidFill>
                  <a:schemeClr val="bg1"/>
                </a:solidFill>
                <a:effectLst/>
              </a:rPr>
              <a:t> </a:t>
            </a:r>
            <a:r>
              <a:rPr lang="en-US" sz="4800" b="0" dirty="0" err="1">
                <a:solidFill>
                  <a:schemeClr val="bg1"/>
                </a:solidFill>
                <a:effectLst/>
              </a:rPr>
              <a:t>thiêu</a:t>
            </a:r>
            <a:r>
              <a:rPr lang="en-US" sz="4800" b="0" dirty="0">
                <a:solidFill>
                  <a:schemeClr val="bg1"/>
                </a:solidFill>
                <a:effectLst/>
              </a:rPr>
              <a:t> </a:t>
            </a:r>
            <a:r>
              <a:rPr lang="en-US" sz="4800" b="0" dirty="0" err="1">
                <a:solidFill>
                  <a:schemeClr val="bg1"/>
                </a:solidFill>
                <a:effectLst/>
              </a:rPr>
              <a:t>là</a:t>
            </a:r>
            <a:r>
              <a:rPr lang="en-US" sz="4800" b="0" dirty="0">
                <a:solidFill>
                  <a:schemeClr val="bg1"/>
                </a:solidFill>
                <a:effectLst/>
              </a:rPr>
              <a:t> </a:t>
            </a:r>
            <a:r>
              <a:rPr lang="en-US" sz="4800" b="0" dirty="0" err="1">
                <a:solidFill>
                  <a:schemeClr val="bg1"/>
                </a:solidFill>
                <a:effectLst/>
              </a:rPr>
              <a:t>chính</a:t>
            </a:r>
            <a:r>
              <a:rPr lang="en-US" sz="4800" b="0" dirty="0">
                <a:solidFill>
                  <a:schemeClr val="bg1"/>
                </a:solidFill>
                <a:effectLst/>
              </a:rPr>
              <a:t> long con </a:t>
            </a:r>
            <a:r>
              <a:rPr lang="en-US" sz="4800" b="0" dirty="0" err="1">
                <a:solidFill>
                  <a:schemeClr val="bg1"/>
                </a:solidFill>
                <a:effectLst/>
              </a:rPr>
              <a:t>nguyện</a:t>
            </a:r>
            <a:r>
              <a:rPr lang="en-US" sz="4800" b="0" dirty="0">
                <a:solidFill>
                  <a:schemeClr val="bg1"/>
                </a:solidFill>
                <a:effectLst/>
              </a:rPr>
              <a:t> </a:t>
            </a:r>
            <a:r>
              <a:rPr lang="en-US" sz="4800" b="0" dirty="0" err="1">
                <a:solidFill>
                  <a:schemeClr val="bg1"/>
                </a:solidFill>
                <a:effectLst/>
              </a:rPr>
              <a:t>mến</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nhiều</a:t>
            </a:r>
            <a:r>
              <a:rPr lang="en-US" sz="4800" b="0" dirty="0">
                <a:solidFill>
                  <a:schemeClr val="bg1"/>
                </a:solidFill>
                <a:effectLst/>
              </a:rPr>
              <a:t>. </a:t>
            </a:r>
          </a:p>
        </p:txBody>
      </p:sp>
    </p:spTree>
    <p:extLst>
      <p:ext uri="{BB962C8B-B14F-4D97-AF65-F5344CB8AC3E}">
        <p14:creationId xmlns:p14="http://schemas.microsoft.com/office/powerpoint/2010/main" val="401614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b="0" dirty="0" err="1">
                <a:solidFill>
                  <a:schemeClr val="bg1"/>
                </a:solidFill>
                <a:effectLst/>
              </a:rPr>
              <a:t>Nguyện</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r>
              <a:rPr lang="en-US" sz="4800" b="0" dirty="0" err="1">
                <a:solidFill>
                  <a:schemeClr val="bg1"/>
                </a:solidFill>
                <a:effectLst/>
              </a:rPr>
              <a:t>Chúa</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mến</a:t>
            </a:r>
            <a:r>
              <a:rPr lang="en-US" sz="4800" b="0" dirty="0">
                <a:solidFill>
                  <a:schemeClr val="bg1"/>
                </a:solidFill>
                <a:effectLst/>
              </a:rPr>
              <a:t> </a:t>
            </a:r>
            <a:r>
              <a:rPr lang="en-US" sz="4800" b="0" dirty="0" err="1">
                <a:solidFill>
                  <a:schemeClr val="bg1"/>
                </a:solidFill>
                <a:effectLst/>
              </a:rPr>
              <a:t>của</a:t>
            </a:r>
            <a:r>
              <a:rPr lang="en-US" sz="4800" b="0" dirty="0">
                <a:solidFill>
                  <a:schemeClr val="bg1"/>
                </a:solidFill>
                <a:effectLst/>
              </a:rPr>
              <a:t> con ng</a:t>
            </a:r>
            <a:r>
              <a:rPr lang="vi-VN" sz="4800" b="0" dirty="0">
                <a:solidFill>
                  <a:schemeClr val="bg1"/>
                </a:solidFill>
                <a:effectLst/>
              </a:rPr>
              <a:t>ư</a:t>
            </a:r>
            <a:r>
              <a:rPr lang="en-US" sz="4800" b="0" dirty="0" err="1">
                <a:solidFill>
                  <a:schemeClr val="bg1"/>
                </a:solidFill>
                <a:effectLst/>
              </a:rPr>
              <a:t>ời</a:t>
            </a:r>
            <a:r>
              <a:rPr lang="en-US" sz="4800" b="0" dirty="0">
                <a:solidFill>
                  <a:schemeClr val="bg1"/>
                </a:solidFill>
                <a:effectLst/>
              </a:rPr>
              <a:t>, đ</a:t>
            </a:r>
            <a:r>
              <a:rPr lang="vi-VN" sz="4800" b="0" dirty="0">
                <a:solidFill>
                  <a:schemeClr val="bg1"/>
                </a:solidFill>
                <a:effectLst/>
              </a:rPr>
              <a:t>ư</a:t>
            </a:r>
            <a:r>
              <a:rPr lang="en-US" sz="4800" b="0" dirty="0" err="1">
                <a:solidFill>
                  <a:schemeClr val="bg1"/>
                </a:solidFill>
                <a:effectLst/>
              </a:rPr>
              <a:t>ợm</a:t>
            </a:r>
            <a:r>
              <a:rPr lang="en-US" sz="4800" b="0" dirty="0">
                <a:solidFill>
                  <a:schemeClr val="bg1"/>
                </a:solidFill>
                <a:effectLst/>
              </a:rPr>
              <a:t> cay </a:t>
            </a:r>
            <a:r>
              <a:rPr lang="en-US" sz="4800" b="0" dirty="0" err="1">
                <a:solidFill>
                  <a:schemeClr val="bg1"/>
                </a:solidFill>
                <a:effectLst/>
              </a:rPr>
              <a:t>đắng</a:t>
            </a:r>
            <a:r>
              <a:rPr lang="en-US" sz="4800" b="0" dirty="0">
                <a:solidFill>
                  <a:schemeClr val="bg1"/>
                </a:solidFill>
                <a:effectLst/>
              </a:rPr>
              <a:t> </a:t>
            </a:r>
            <a:r>
              <a:rPr lang="en-US" sz="4800" b="0" dirty="0" err="1">
                <a:solidFill>
                  <a:schemeClr val="bg1"/>
                </a:solidFill>
                <a:effectLst/>
              </a:rPr>
              <a:t>nh</a:t>
            </a:r>
            <a:r>
              <a:rPr lang="vi-VN" sz="4800" b="0" dirty="0">
                <a:solidFill>
                  <a:schemeClr val="bg1"/>
                </a:solidFill>
                <a:effectLst/>
              </a:rPr>
              <a:t>ư</a:t>
            </a:r>
            <a:r>
              <a:rPr lang="en-US" sz="4800" b="0" dirty="0">
                <a:solidFill>
                  <a:schemeClr val="bg1"/>
                </a:solidFill>
                <a:effectLst/>
              </a:rPr>
              <a:t>ng </a:t>
            </a:r>
            <a:r>
              <a:rPr lang="en-US" sz="4800" b="0" dirty="0" err="1">
                <a:solidFill>
                  <a:schemeClr val="bg1"/>
                </a:solidFill>
                <a:effectLst/>
              </a:rPr>
              <a:t>chẳng</a:t>
            </a:r>
            <a:r>
              <a:rPr lang="en-US" sz="4800" b="0" dirty="0">
                <a:solidFill>
                  <a:schemeClr val="bg1"/>
                </a:solidFill>
                <a:effectLst/>
              </a:rPr>
              <a:t> </a:t>
            </a:r>
            <a:r>
              <a:rPr lang="en-US" sz="4800" b="0" dirty="0" err="1">
                <a:solidFill>
                  <a:schemeClr val="bg1"/>
                </a:solidFill>
                <a:effectLst/>
              </a:rPr>
              <a:t>có</a:t>
            </a:r>
            <a:r>
              <a:rPr lang="en-US" sz="4800" b="0" dirty="0">
                <a:solidFill>
                  <a:schemeClr val="bg1"/>
                </a:solidFill>
                <a:effectLst/>
              </a:rPr>
              <a:t> </a:t>
            </a:r>
            <a:r>
              <a:rPr lang="en-US" sz="4800" b="0" dirty="0" err="1">
                <a:solidFill>
                  <a:schemeClr val="bg1"/>
                </a:solidFill>
                <a:effectLst/>
              </a:rPr>
              <a:t>gì</a:t>
            </a:r>
            <a:r>
              <a:rPr lang="en-US" sz="4800" b="0" dirty="0">
                <a:solidFill>
                  <a:schemeClr val="bg1"/>
                </a:solidFill>
                <a:effectLst/>
              </a:rPr>
              <a:t> h</a:t>
            </a:r>
            <a:r>
              <a:rPr lang="vi-VN" sz="4800" b="0" dirty="0">
                <a:solidFill>
                  <a:schemeClr val="bg1"/>
                </a:solidFill>
                <a:effectLst/>
              </a:rPr>
              <a:t>ơ</a:t>
            </a:r>
            <a:r>
              <a:rPr lang="en-US" sz="4800" b="0" dirty="0">
                <a:solidFill>
                  <a:schemeClr val="bg1"/>
                </a:solidFill>
                <a:effectLst/>
              </a:rPr>
              <a:t>n. </a:t>
            </a:r>
            <a:r>
              <a:rPr lang="en-US" sz="4800" b="0" dirty="0" err="1">
                <a:solidFill>
                  <a:schemeClr val="bg1"/>
                </a:solidFill>
                <a:effectLst/>
              </a:rPr>
              <a:t>Nguyện</a:t>
            </a:r>
            <a:r>
              <a:rPr lang="en-US" sz="4800" b="0" dirty="0">
                <a:solidFill>
                  <a:schemeClr val="bg1"/>
                </a:solidFill>
                <a:effectLst/>
              </a:rPr>
              <a:t> </a:t>
            </a:r>
            <a:r>
              <a:rPr lang="en-US" sz="4800" b="0" dirty="0" err="1">
                <a:solidFill>
                  <a:schemeClr val="bg1"/>
                </a:solidFill>
                <a:effectLst/>
              </a:rPr>
              <a:t>xin</a:t>
            </a:r>
            <a:r>
              <a:rPr lang="en-US" sz="4800" b="0" dirty="0">
                <a:solidFill>
                  <a:schemeClr val="bg1"/>
                </a:solidFill>
                <a:effectLst/>
              </a:rPr>
              <a:t> </a:t>
            </a:r>
            <a:r>
              <a:rPr lang="en-US" sz="4800" b="0" dirty="0" err="1">
                <a:solidFill>
                  <a:schemeClr val="bg1"/>
                </a:solidFill>
                <a:effectLst/>
              </a:rPr>
              <a:t>Chúa</a:t>
            </a:r>
            <a:r>
              <a:rPr lang="en-US" sz="4800" b="0" dirty="0">
                <a:solidFill>
                  <a:schemeClr val="bg1"/>
                </a:solidFill>
                <a:effectLst/>
              </a:rPr>
              <a:t> </a:t>
            </a:r>
            <a:r>
              <a:rPr lang="en-US" sz="4800" b="0" dirty="0" err="1">
                <a:solidFill>
                  <a:schemeClr val="bg1"/>
                </a:solidFill>
                <a:effectLst/>
              </a:rPr>
              <a:t>hãy</a:t>
            </a:r>
            <a:r>
              <a:rPr lang="en-US" sz="4800" b="0" dirty="0">
                <a:solidFill>
                  <a:schemeClr val="bg1"/>
                </a:solidFill>
                <a:effectLst/>
              </a:rPr>
              <a:t> đ</a:t>
            </a:r>
            <a:r>
              <a:rPr lang="vi-VN" sz="4800" b="0" dirty="0">
                <a:solidFill>
                  <a:schemeClr val="bg1"/>
                </a:solidFill>
                <a:effectLst/>
              </a:rPr>
              <a:t>ư</a:t>
            </a:r>
            <a:r>
              <a:rPr lang="en-US" sz="4800" b="0" dirty="0">
                <a:solidFill>
                  <a:schemeClr val="bg1"/>
                </a:solidFill>
                <a:effectLst/>
              </a:rPr>
              <a:t>a </a:t>
            </a:r>
            <a:r>
              <a:rPr lang="en-US" sz="4800" b="0" dirty="0" err="1">
                <a:solidFill>
                  <a:schemeClr val="bg1"/>
                </a:solidFill>
                <a:effectLst/>
              </a:rPr>
              <a:t>mắt</a:t>
            </a:r>
            <a:r>
              <a:rPr lang="en-US" sz="4800" b="0" dirty="0">
                <a:solidFill>
                  <a:schemeClr val="bg1"/>
                </a:solidFill>
                <a:effectLst/>
              </a:rPr>
              <a:t> </a:t>
            </a:r>
            <a:r>
              <a:rPr lang="en-US" sz="4800" b="0" dirty="0" err="1">
                <a:solidFill>
                  <a:schemeClr val="bg1"/>
                </a:solidFill>
                <a:effectLst/>
              </a:rPr>
              <a:t>nhìn</a:t>
            </a:r>
            <a:r>
              <a:rPr lang="en-US" sz="4800" b="0" dirty="0">
                <a:solidFill>
                  <a:schemeClr val="bg1"/>
                </a:solidFill>
                <a:effectLst/>
              </a:rPr>
              <a:t> con </a:t>
            </a:r>
            <a:r>
              <a:rPr lang="en-US" sz="4800" b="0" dirty="0" err="1">
                <a:solidFill>
                  <a:schemeClr val="bg1"/>
                </a:solidFill>
                <a:effectLst/>
              </a:rPr>
              <a:t>đây</a:t>
            </a:r>
            <a:r>
              <a:rPr lang="en-US" sz="4800" b="0" dirty="0">
                <a:solidFill>
                  <a:schemeClr val="bg1"/>
                </a:solidFill>
                <a:effectLst/>
              </a:rPr>
              <a:t>, </a:t>
            </a:r>
            <a:r>
              <a:rPr lang="en-US" sz="4800" b="0" dirty="0" err="1">
                <a:solidFill>
                  <a:schemeClr val="bg1"/>
                </a:solidFill>
                <a:effectLst/>
              </a:rPr>
              <a:t>một</a:t>
            </a:r>
            <a:r>
              <a:rPr lang="en-US" sz="4800" b="0" dirty="0">
                <a:solidFill>
                  <a:schemeClr val="bg1"/>
                </a:solidFill>
                <a:effectLst/>
              </a:rPr>
              <a:t> </a:t>
            </a:r>
            <a:r>
              <a:rPr lang="en-US" sz="4800" b="0" dirty="0" err="1">
                <a:solidFill>
                  <a:schemeClr val="bg1"/>
                </a:solidFill>
                <a:effectLst/>
              </a:rPr>
              <a:t>chút</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này</a:t>
            </a:r>
            <a:r>
              <a:rPr lang="en-US" sz="4800" b="0" dirty="0">
                <a:solidFill>
                  <a:schemeClr val="bg1"/>
                </a:solidFill>
                <a:effectLst/>
              </a:rPr>
              <a:t> </a:t>
            </a:r>
            <a:r>
              <a:rPr lang="en-US" sz="4800" b="0" dirty="0" err="1">
                <a:solidFill>
                  <a:schemeClr val="bg1"/>
                </a:solidFill>
                <a:effectLst/>
              </a:rPr>
              <a:t>đáng</a:t>
            </a:r>
            <a:r>
              <a:rPr lang="en-US" sz="4800" b="0" dirty="0">
                <a:solidFill>
                  <a:schemeClr val="bg1"/>
                </a:solidFill>
                <a:effectLst/>
              </a:rPr>
              <a:t> chi </a:t>
            </a:r>
            <a:r>
              <a:rPr lang="en-US" sz="4800" b="0" dirty="0" err="1">
                <a:solidFill>
                  <a:schemeClr val="bg1"/>
                </a:solidFill>
                <a:effectLst/>
              </a:rPr>
              <a:t>làm</a:t>
            </a:r>
            <a:r>
              <a:rPr lang="en-US" sz="4800" b="0" dirty="0">
                <a:solidFill>
                  <a:schemeClr val="bg1"/>
                </a:solidFill>
                <a:effectLst/>
              </a:rPr>
              <a:t> </a:t>
            </a:r>
            <a:r>
              <a:rPr lang="en-US" sz="4800" b="0" dirty="0" err="1">
                <a:solidFill>
                  <a:schemeClr val="bg1"/>
                </a:solidFill>
                <a:effectLst/>
              </a:rPr>
              <a:t>lễ</a:t>
            </a:r>
            <a:r>
              <a:rPr lang="en-US" sz="4800" b="0" dirty="0">
                <a:solidFill>
                  <a:schemeClr val="bg1"/>
                </a:solidFill>
                <a:effectLst/>
              </a:rPr>
              <a:t> </a:t>
            </a:r>
            <a:r>
              <a:rPr lang="en-US" sz="4800" b="0" dirty="0" err="1">
                <a:solidFill>
                  <a:schemeClr val="bg1"/>
                </a:solidFill>
                <a:effectLst/>
              </a:rPr>
              <a:t>dâng</a:t>
            </a:r>
            <a:r>
              <a:rPr lang="en-US" sz="4800" b="0" dirty="0">
                <a:solidFill>
                  <a:schemeClr val="bg1"/>
                </a:solidFill>
                <a:effectLst/>
              </a:rPr>
              <a:t>. </a:t>
            </a:r>
          </a:p>
        </p:txBody>
      </p:sp>
    </p:spTree>
    <p:extLst>
      <p:ext uri="{BB962C8B-B14F-4D97-AF65-F5344CB8AC3E}">
        <p14:creationId xmlns:p14="http://schemas.microsoft.com/office/powerpoint/2010/main" val="1309734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048000" y="2800350"/>
            <a:ext cx="6096000" cy="1323439"/>
          </a:xfrm>
          <a:prstGeom prst="rect">
            <a:avLst/>
          </a:prstGeom>
        </p:spPr>
        <p:txBody>
          <a:bodyPr wrap="square">
            <a:spAutoFit/>
          </a:bodyPr>
          <a:lstStyle/>
          <a:p>
            <a:pPr lvl="0" algn="ctr"/>
            <a:r>
              <a:rPr lang="en-US" sz="4000" dirty="0" err="1">
                <a:solidFill>
                  <a:srgbClr val="FFFF00"/>
                </a:solidFill>
              </a:rPr>
              <a:t>Lễ</a:t>
            </a:r>
            <a:r>
              <a:rPr lang="en-US" sz="4000" dirty="0">
                <a:solidFill>
                  <a:srgbClr val="FFFF00"/>
                </a:solidFill>
              </a:rPr>
              <a:t> </a:t>
            </a:r>
            <a:r>
              <a:rPr lang="en-US" sz="4000" dirty="0" err="1">
                <a:solidFill>
                  <a:srgbClr val="FFFF00"/>
                </a:solidFill>
              </a:rPr>
              <a:t>Dâng</a:t>
            </a:r>
            <a:r>
              <a:rPr lang="en-US" sz="4000" dirty="0">
                <a:solidFill>
                  <a:srgbClr val="FFFF00"/>
                </a:solidFill>
              </a:rPr>
              <a:t> </a:t>
            </a:r>
            <a:r>
              <a:rPr lang="en-US" sz="4000" dirty="0" err="1">
                <a:solidFill>
                  <a:srgbClr val="FFFF00"/>
                </a:solidFill>
              </a:rPr>
              <a:t>Mùa</a:t>
            </a:r>
            <a:r>
              <a:rPr lang="en-US" sz="4000" dirty="0">
                <a:solidFill>
                  <a:srgbClr val="FFFF00"/>
                </a:solidFill>
              </a:rPr>
              <a:t> </a:t>
            </a:r>
            <a:r>
              <a:rPr lang="en-US" sz="4000" dirty="0" err="1">
                <a:solidFill>
                  <a:srgbClr val="FFFF00"/>
                </a:solidFill>
              </a:rPr>
              <a:t>Cứu</a:t>
            </a:r>
            <a:r>
              <a:rPr lang="en-US" sz="4000" dirty="0">
                <a:solidFill>
                  <a:srgbClr val="FFFF00"/>
                </a:solidFill>
              </a:rPr>
              <a:t> </a:t>
            </a:r>
            <a:r>
              <a:rPr lang="en-US" sz="4000" dirty="0" err="1">
                <a:solidFill>
                  <a:srgbClr val="FFFF00"/>
                </a:solidFill>
              </a:rPr>
              <a:t>Độ</a:t>
            </a:r>
            <a:endParaRPr lang="en-US" sz="4000" dirty="0">
              <a:solidFill>
                <a:srgbClr val="FFFF00"/>
              </a:solidFill>
            </a:endParaRPr>
          </a:p>
          <a:p>
            <a:pPr lvl="0" algn="ctr"/>
            <a:r>
              <a:rPr lang="en-US" sz="4000" i="1" dirty="0" err="1">
                <a:solidFill>
                  <a:prstClr val="white"/>
                </a:solidFill>
              </a:rPr>
              <a:t>Viết</a:t>
            </a:r>
            <a:r>
              <a:rPr lang="en-US" sz="4000" i="1" dirty="0">
                <a:solidFill>
                  <a:prstClr val="white"/>
                </a:solidFill>
              </a:rPr>
              <a:t> Chung</a:t>
            </a:r>
          </a:p>
        </p:txBody>
      </p:sp>
    </p:spTree>
    <p:extLst>
      <p:ext uri="{BB962C8B-B14F-4D97-AF65-F5344CB8AC3E}">
        <p14:creationId xmlns:p14="http://schemas.microsoft.com/office/powerpoint/2010/main" val="3820875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Lễ dâng là thông phần trong ơn cứu rỗi, tình yêu bao la ngàn đời, sớt chia cay đắng buồn vui, Chúa đã chịu chết vì con để tẩy rửa hồn con nên mới.</a:t>
            </a:r>
            <a:endParaRPr lang="en-US" sz="5400" b="0" dirty="0">
              <a:solidFill>
                <a:schemeClr val="bg1"/>
              </a:solidFill>
              <a:effectLst/>
            </a:endParaRPr>
          </a:p>
        </p:txBody>
      </p:sp>
    </p:spTree>
    <p:extLst>
      <p:ext uri="{BB962C8B-B14F-4D97-AF65-F5344CB8AC3E}">
        <p14:creationId xmlns:p14="http://schemas.microsoft.com/office/powerpoint/2010/main" val="2652106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Đây của lễ dâng hiến mùa ân phúc cao cả. Đây của lễ muôn cõi lòng thân ái giao hòa. Xin nguyện dâng Chúa như bánh rượu thanh khiết bốn mùa. Cho trọn tin yêu thiết tha, dám trông mong đền đáp tình Cha</a:t>
            </a:r>
            <a:r>
              <a:rPr lang="vi-VN"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3659127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dirty="0">
                <a:solidFill>
                  <a:schemeClr val="bg1"/>
                </a:solidFill>
              </a:rPr>
              <a:t>Lễ dâng là tâm tình ăn năn thống hối, lạy Cha xin Cha nhận lời, thứ tha tội lỗi trần ai, xót thương nhìn đến mọi nơi và mở lượng từ bi nhân ái.</a:t>
            </a:r>
          </a:p>
        </p:txBody>
      </p:sp>
    </p:spTree>
    <p:extLst>
      <p:ext uri="{BB962C8B-B14F-4D97-AF65-F5344CB8AC3E}">
        <p14:creationId xmlns:p14="http://schemas.microsoft.com/office/powerpoint/2010/main" val="1636218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Đây của lễ dâng hiến mùa ân phúc cao cả. Đây của lễ muôn cõi lòng thân ái giao hòa. Xin nguyện dâng Chúa như bánh rượu thanh khiết bốn mùa. Cho trọn tin yêu thiết tha, dám trông mong đền đáp tình Cha</a:t>
            </a:r>
            <a:r>
              <a:rPr lang="vi-VN"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4273994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a:solidFill>
                  <a:srgbClr val="FFFF00"/>
                </a:solidFill>
                <a:effectLst/>
                <a:cs typeface="Times New Roman" pitchFamily="18" charset="0"/>
              </a:rPr>
              <a:t>Ca </a:t>
            </a:r>
            <a:r>
              <a:rPr lang="en-US" sz="8000" b="0" dirty="0" err="1">
                <a:solidFill>
                  <a:srgbClr val="FFFF00"/>
                </a:solidFill>
                <a:effectLst/>
                <a:cs typeface="Times New Roman" pitchFamily="18" charset="0"/>
              </a:rPr>
              <a:t>Nhập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Lễ</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8000" b="0" dirty="0" err="1">
                <a:solidFill>
                  <a:srgbClr val="FFFF00"/>
                </a:solidFill>
                <a:effectLst/>
                <a:cs typeface="Times New Roman" pitchFamily="18" charset="0"/>
              </a:rPr>
              <a:t>Hãy</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Trở</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Về</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8000" b="0" i="1" dirty="0" err="1">
                <a:solidFill>
                  <a:schemeClr val="bg1"/>
                </a:solidFill>
                <a:effectLst/>
                <a:cs typeface="Times New Roman" pitchFamily="18" charset="0"/>
              </a:rPr>
              <a:t>Ngọc</a:t>
            </a:r>
            <a:r>
              <a:rPr lang="en-US" sz="8000" b="0" i="1" dirty="0">
                <a:solidFill>
                  <a:schemeClr val="bg1"/>
                </a:solidFill>
                <a:effectLst/>
                <a:cs typeface="Times New Roman" pitchFamily="18" charset="0"/>
              </a:rPr>
              <a:t> </a:t>
            </a:r>
            <a:r>
              <a:rPr lang="en-US" sz="8000" b="0" i="1" dirty="0" err="1" smtClean="0">
                <a:solidFill>
                  <a:schemeClr val="bg1"/>
                </a:solidFill>
                <a:effectLst/>
                <a:cs typeface="Times New Roman" pitchFamily="18" charset="0"/>
              </a:rPr>
              <a:t>Kôn</a:t>
            </a: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9164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0279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083317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25701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186931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734616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0232889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rgbClr val="FFFF00"/>
                </a:solidFill>
                <a:effectLst/>
                <a:cs typeface="Times New Roman" pitchFamily="18" charset="0"/>
              </a:rPr>
              <a:t>Ca </a:t>
            </a:r>
            <a:r>
              <a:rPr lang="en-US" sz="5400" b="0" dirty="0" err="1">
                <a:solidFill>
                  <a:srgbClr val="FFFF00"/>
                </a:solidFill>
                <a:effectLst/>
                <a:cs typeface="Times New Roman" pitchFamily="18" charset="0"/>
              </a:rPr>
              <a:t>Nguyện</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Hiệp</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Lễ</a:t>
            </a:r>
            <a:r>
              <a:rPr lang="en-US" sz="5400" b="0" dirty="0">
                <a:solidFill>
                  <a:srgbClr val="FFFF00"/>
                </a:solidFill>
                <a:effectLst/>
                <a:cs typeface="Times New Roman" pitchFamily="18" charset="0"/>
              </a:rPr>
              <a:t> </a:t>
            </a:r>
            <a:r>
              <a:rPr lang="en-US" sz="6600" b="0" dirty="0">
                <a:solidFill>
                  <a:srgbClr val="FFFF00"/>
                </a:solidFill>
                <a:effectLst/>
                <a:cs typeface="Times New Roman" pitchFamily="18" charset="0"/>
              </a:rPr>
              <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Tâm</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Tình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Sám</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Hối</a:t>
            </a:r>
            <a:r>
              <a:rPr lang="en-US" sz="6600" b="0" dirty="0">
                <a:solidFill>
                  <a:srgbClr val="FFFF00"/>
                </a:solidFill>
                <a:effectLst/>
                <a:cs typeface="Times New Roman" pitchFamily="18" charset="0"/>
              </a:rPr>
              <a:t/>
            </a:r>
            <a:br>
              <a:rPr lang="en-US" sz="6600" b="0" dirty="0">
                <a:solidFill>
                  <a:srgbClr val="FFFF00"/>
                </a:solidFill>
                <a:effectLst/>
                <a:cs typeface="Times New Roman" pitchFamily="18" charset="0"/>
              </a:rPr>
            </a:br>
            <a:r>
              <a:rPr lang="en-US" sz="6600" b="0" i="1" dirty="0" err="1">
                <a:solidFill>
                  <a:schemeClr val="bg1"/>
                </a:solidFill>
                <a:effectLst/>
                <a:cs typeface="Times New Roman" pitchFamily="18" charset="0"/>
              </a:rPr>
              <a:t>Lm</a:t>
            </a:r>
            <a:r>
              <a:rPr lang="en-US" sz="6600" b="0" i="1" dirty="0">
                <a:solidFill>
                  <a:schemeClr val="bg1"/>
                </a:solidFill>
                <a:effectLst/>
                <a:cs typeface="Times New Roman" pitchFamily="18" charset="0"/>
              </a:rPr>
              <a:t>. </a:t>
            </a:r>
            <a:r>
              <a:rPr lang="en-US" sz="6600" b="0" i="1" dirty="0" err="1">
                <a:solidFill>
                  <a:schemeClr val="bg1"/>
                </a:solidFill>
                <a:effectLst/>
                <a:cs typeface="Times New Roman" pitchFamily="18" charset="0"/>
              </a:rPr>
              <a:t>Nguyễn</a:t>
            </a:r>
            <a:r>
              <a:rPr lang="en-US" sz="6600" b="0" i="1" dirty="0">
                <a:solidFill>
                  <a:schemeClr val="bg1"/>
                </a:solidFill>
                <a:effectLst/>
                <a:cs typeface="Times New Roman" pitchFamily="18" charset="0"/>
              </a:rPr>
              <a:t> </a:t>
            </a:r>
            <a:r>
              <a:rPr lang="en-US" sz="6600" b="0" i="1" dirty="0" err="1">
                <a:solidFill>
                  <a:schemeClr val="bg1"/>
                </a:solidFill>
                <a:effectLst/>
                <a:cs typeface="Times New Roman" pitchFamily="18" charset="0"/>
              </a:rPr>
              <a:t>Duy</a:t>
            </a:r>
            <a:endParaRPr lang="en-US"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a:solidFill>
                  <a:srgbClr val="FFFF00"/>
                </a:solidFill>
                <a:effectLst/>
                <a:cs typeface="Times New Roman" pitchFamily="18" charset="0"/>
              </a:rPr>
              <a:t>T</a:t>
            </a:r>
            <a:r>
              <a:rPr lang="en-US" sz="4600" b="0" u="sng" dirty="0">
                <a:solidFill>
                  <a:srgbClr val="FFFF00"/>
                </a:solidFill>
                <a:effectLst/>
                <a:latin typeface="+mj-lt"/>
                <a:cs typeface="Times New Roman" pitchFamily="18" charset="0"/>
              </a:rPr>
              <a:t>k1:</a:t>
            </a:r>
            <a:r>
              <a:rPr lang="en-US" sz="4600" b="0" dirty="0">
                <a:solidFill>
                  <a:schemeClr val="bg1"/>
                </a:solidFill>
                <a:effectLst/>
                <a:latin typeface="+mj-lt"/>
                <a:cs typeface="Times New Roman" pitchFamily="18" charset="0"/>
              </a:rPr>
              <a:t> </a:t>
            </a:r>
            <a:r>
              <a:rPr lang="vi-VN" sz="4600" b="0" dirty="0">
                <a:solidFill>
                  <a:schemeClr val="bg1"/>
                </a:solidFill>
                <a:effectLst/>
              </a:rPr>
              <a:t>Trong tâm tình sám hối con đớn đau vì tội đã phạm. Trong tâm tình ăn năn con khóc than biết bao lầm lỗi. Chúa ơi con đã biết tội mình! Chúa ơi con đã biết mình. Tội làm con xa lìa Nhan Chúa, tội làm con xa lìa tình thương.</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a:solidFill>
                  <a:srgbClr val="FFFF00"/>
                </a:solidFill>
                <a:effectLst/>
                <a:latin typeface="+mj-lt"/>
                <a:cs typeface="Times New Roman" pitchFamily="18" charset="0"/>
              </a:rPr>
              <a:t>Tk1:</a:t>
            </a:r>
            <a:r>
              <a:rPr lang="en-US" sz="4800" b="0" dirty="0">
                <a:solidFill>
                  <a:schemeClr val="bg1"/>
                </a:solidFill>
                <a:effectLst/>
                <a:latin typeface="+mj-lt"/>
                <a:cs typeface="Times New Roman" pitchFamily="18" charset="0"/>
              </a:rPr>
              <a:t> </a:t>
            </a:r>
            <a:r>
              <a:rPr lang="vi-VN" sz="4800" b="0" dirty="0">
                <a:solidFill>
                  <a:schemeClr val="bg1"/>
                </a:solidFill>
                <a:effectLst/>
                <a:latin typeface="+mj-lt"/>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err="1">
                <a:solidFill>
                  <a:srgbClr val="FFFF00"/>
                </a:solidFill>
                <a:effectLst/>
                <a:latin typeface="+mj-lt"/>
                <a:cs typeface="Times New Roman" pitchFamily="18" charset="0"/>
              </a:rPr>
              <a:t>Đk</a:t>
            </a:r>
            <a:r>
              <a:rPr lang="en-US" sz="4600" b="0" u="sng" dirty="0">
                <a:solidFill>
                  <a:srgbClr val="FFFF00"/>
                </a:solidFill>
                <a:effectLst/>
                <a:latin typeface="+mj-lt"/>
                <a:cs typeface="Times New Roman" pitchFamily="18" charset="0"/>
              </a:rPr>
              <a:t>:</a:t>
            </a:r>
            <a:r>
              <a:rPr lang="en-US" sz="4600" b="0" dirty="0">
                <a:solidFill>
                  <a:schemeClr val="bg1"/>
                </a:solidFill>
                <a:effectLst/>
                <a:latin typeface="+mj-lt"/>
                <a:cs typeface="Times New Roman" pitchFamily="18" charset="0"/>
              </a:rPr>
              <a:t> </a:t>
            </a:r>
            <a:r>
              <a:rPr lang="vi-VN" sz="4600" b="0" dirty="0">
                <a:solidFill>
                  <a:schemeClr val="bg1"/>
                </a:solidFill>
                <a:effectLst/>
              </a:rPr>
              <a:t>Con nay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a:solidFill>
                  <a:srgbClr val="FFFF00"/>
                </a:solidFill>
                <a:effectLst/>
                <a:cs typeface="Times New Roman" pitchFamily="18" charset="0"/>
              </a:rPr>
              <a:t>T</a:t>
            </a:r>
            <a:r>
              <a:rPr lang="en-US" sz="4600" b="0" u="sng" dirty="0">
                <a:solidFill>
                  <a:srgbClr val="FFFF00"/>
                </a:solidFill>
                <a:effectLst/>
                <a:latin typeface="+mj-lt"/>
                <a:cs typeface="Times New Roman" pitchFamily="18" charset="0"/>
              </a:rPr>
              <a:t>k2:</a:t>
            </a:r>
            <a:r>
              <a:rPr lang="en-US" sz="4600" b="0" dirty="0">
                <a:solidFill>
                  <a:schemeClr val="bg1"/>
                </a:solidFill>
                <a:effectLst/>
                <a:latin typeface="+mj-lt"/>
                <a:cs typeface="Times New Roman" pitchFamily="18" charset="0"/>
              </a:rPr>
              <a:t> </a:t>
            </a:r>
            <a:r>
              <a:rPr lang="vi-VN" sz="4600" b="0" dirty="0">
                <a:solidFill>
                  <a:schemeClr val="bg1"/>
                </a:solidFill>
                <a:effectLst/>
              </a:rPr>
              <a:t>Mang thân phận yếu đuối con bước đi nhờ Ngài đắt dìu. Nhưng bao lần vô tâm con đã quên ân tình trợ giúp. Chúa ơi nay con cách xa Ngài, ví như chiên con sống lạc bầy. Mà tình Cha không bờ không bến Ngài tìm con đưa về nguồn vui.</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err="1">
                <a:solidFill>
                  <a:srgbClr val="FFFF00"/>
                </a:solidFill>
                <a:effectLst/>
                <a:latin typeface="+mj-lt"/>
                <a:cs typeface="Times New Roman" pitchFamily="18" charset="0"/>
              </a:rPr>
              <a:t>Đk</a:t>
            </a:r>
            <a:r>
              <a:rPr lang="en-US" sz="4600" b="0" u="sng" dirty="0">
                <a:solidFill>
                  <a:srgbClr val="FFFF00"/>
                </a:solidFill>
                <a:effectLst/>
                <a:latin typeface="+mj-lt"/>
                <a:cs typeface="Times New Roman" pitchFamily="18" charset="0"/>
              </a:rPr>
              <a:t>:</a:t>
            </a:r>
            <a:r>
              <a:rPr lang="en-US" sz="4600" b="0" dirty="0">
                <a:solidFill>
                  <a:schemeClr val="bg1"/>
                </a:solidFill>
                <a:effectLst/>
                <a:latin typeface="+mj-lt"/>
                <a:cs typeface="Times New Roman" pitchFamily="18" charset="0"/>
              </a:rPr>
              <a:t> </a:t>
            </a:r>
            <a:r>
              <a:rPr lang="vi-VN" sz="4600" b="0" dirty="0">
                <a:solidFill>
                  <a:schemeClr val="bg1"/>
                </a:solidFill>
                <a:effectLst/>
              </a:rPr>
              <a:t>Con nay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9914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a:solidFill>
                  <a:srgbClr val="FFFF00"/>
                </a:solidFill>
                <a:effectLst/>
                <a:cs typeface="Times New Roman" pitchFamily="18" charset="0"/>
              </a:rPr>
              <a:t>Tk3:</a:t>
            </a:r>
            <a:r>
              <a:rPr lang="en-US" sz="4600" b="0" dirty="0">
                <a:solidFill>
                  <a:schemeClr val="bg1"/>
                </a:solidFill>
                <a:effectLst/>
                <a:cs typeface="Times New Roman" pitchFamily="18" charset="0"/>
              </a:rPr>
              <a:t> </a:t>
            </a:r>
            <a:r>
              <a:rPr lang="vi-VN" sz="4600" b="0" dirty="0">
                <a:solidFill>
                  <a:schemeClr val="bg1"/>
                </a:solidFill>
                <a:effectLst/>
              </a:rPr>
              <a:t>Sion trời thắp sáng lòng trí con bằng ngọn l</a:t>
            </a:r>
            <a:r>
              <a:rPr lang="en-US" sz="4600" b="0" dirty="0" err="1">
                <a:solidFill>
                  <a:schemeClr val="bg1"/>
                </a:solidFill>
                <a:effectLst/>
              </a:rPr>
              <a:t>ửa</a:t>
            </a:r>
            <a:r>
              <a:rPr lang="vi-VN" sz="4600" b="0" dirty="0">
                <a:solidFill>
                  <a:schemeClr val="bg1"/>
                </a:solidFill>
                <a:effectLst/>
              </a:rPr>
              <a:t> hồng. Vui trên đường hy sinh theo Chúa đi gieo nguồn hạnh phúc. Chúa ơi</a:t>
            </a:r>
            <a:r>
              <a:rPr lang="en-US" sz="4600" b="0" dirty="0">
                <a:solidFill>
                  <a:schemeClr val="bg1"/>
                </a:solidFill>
                <a:effectLst/>
              </a:rPr>
              <a:t>!</a:t>
            </a:r>
            <a:r>
              <a:rPr lang="vi-VN" sz="4600" b="0" dirty="0">
                <a:solidFill>
                  <a:schemeClr val="bg1"/>
                </a:solidFill>
                <a:effectLst/>
              </a:rPr>
              <a:t> con xin sống cho Ngài, Chúa ơi</a:t>
            </a:r>
            <a:r>
              <a:rPr lang="en-US" sz="4600" b="0" dirty="0">
                <a:solidFill>
                  <a:schemeClr val="bg1"/>
                </a:solidFill>
                <a:effectLst/>
              </a:rPr>
              <a:t>!</a:t>
            </a:r>
            <a:r>
              <a:rPr lang="vi-VN" sz="4600" b="0" dirty="0">
                <a:solidFill>
                  <a:schemeClr val="bg1"/>
                </a:solidFill>
                <a:effectLst/>
              </a:rPr>
              <a:t> con xin sống cho Người. Trọn đời con vang bài ca mới để ngợi khen ân tình biển khơi.</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err="1">
                <a:solidFill>
                  <a:srgbClr val="FFFF00"/>
                </a:solidFill>
                <a:effectLst/>
                <a:cs typeface="Times New Roman" pitchFamily="18" charset="0"/>
              </a:rPr>
              <a:t>Đk</a:t>
            </a:r>
            <a:r>
              <a:rPr lang="en-US" sz="4600" b="0" u="sng" dirty="0">
                <a:solidFill>
                  <a:srgbClr val="FFFF00"/>
                </a:solidFill>
                <a:effectLst/>
                <a:cs typeface="Times New Roman" pitchFamily="18" charset="0"/>
              </a:rPr>
              <a:t>:</a:t>
            </a:r>
            <a:r>
              <a:rPr lang="en-US" sz="4600" b="0" dirty="0">
                <a:solidFill>
                  <a:schemeClr val="bg1"/>
                </a:solidFill>
                <a:effectLst/>
                <a:cs typeface="Times New Roman" pitchFamily="18" charset="0"/>
              </a:rPr>
              <a:t> </a:t>
            </a:r>
            <a:r>
              <a:rPr lang="vi-VN" sz="4600" b="0" dirty="0">
                <a:solidFill>
                  <a:schemeClr val="bg1"/>
                </a:solidFill>
                <a:effectLst/>
              </a:rPr>
              <a:t>Con </a:t>
            </a:r>
            <a:r>
              <a:rPr lang="en-US" sz="4600" b="0" dirty="0">
                <a:solidFill>
                  <a:schemeClr val="bg1"/>
                </a:solidFill>
                <a:effectLst/>
              </a:rPr>
              <a:t>nay</a:t>
            </a:r>
            <a:r>
              <a:rPr lang="vi-VN" sz="4600" b="0" dirty="0">
                <a:solidFill>
                  <a:schemeClr val="bg1"/>
                </a:solidFill>
                <a:effectLst/>
              </a:rPr>
              <a:t>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4099456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a:solidFill>
                  <a:srgbClr val="FFFF00"/>
                </a:solidFill>
                <a:effectLst/>
                <a:cs typeface="Times New Roman" pitchFamily="18" charset="0"/>
              </a:rPr>
              <a:t>Ca </a:t>
            </a:r>
            <a:r>
              <a:rPr lang="en-US" sz="6600" b="0" dirty="0" err="1">
                <a:solidFill>
                  <a:srgbClr val="FFFF00"/>
                </a:solidFill>
                <a:effectLst/>
                <a:cs typeface="Times New Roman" pitchFamily="18" charset="0"/>
              </a:rPr>
              <a:t>Nguyện</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Hiệp</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Lễ</a:t>
            </a:r>
            <a:r>
              <a:rPr lang="en-US" sz="6600" b="0" dirty="0">
                <a:solidFill>
                  <a:srgbClr val="FFFF00"/>
                </a:solidFill>
                <a:effectLst/>
                <a:cs typeface="Times New Roman" pitchFamily="18" charset="0"/>
              </a:rPr>
              <a:t> </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8000" b="0" dirty="0" err="1" smtClean="0">
                <a:solidFill>
                  <a:srgbClr val="FFFF00"/>
                </a:solidFill>
                <a:effectLst/>
                <a:cs typeface="Times New Roman" pitchFamily="18" charset="0"/>
              </a:rPr>
              <a:t>Kinh</a:t>
            </a:r>
            <a:r>
              <a:rPr lang="en-US" sz="8000" b="0" dirty="0" smtClean="0">
                <a:solidFill>
                  <a:srgbClr val="FFFF00"/>
                </a:solidFill>
                <a:effectLst/>
                <a:cs typeface="Times New Roman" pitchFamily="18" charset="0"/>
              </a:rPr>
              <a:t> </a:t>
            </a:r>
            <a:r>
              <a:rPr lang="en-US" sz="8000" b="0" dirty="0" err="1" smtClean="0">
                <a:solidFill>
                  <a:srgbClr val="FFFF00"/>
                </a:solidFill>
                <a:effectLst/>
                <a:cs typeface="Times New Roman" pitchFamily="18" charset="0"/>
              </a:rPr>
              <a:t>Chay</a:t>
            </a:r>
            <a:r>
              <a:rPr lang="en-US" sz="8000" b="0" dirty="0" smtClean="0">
                <a:solidFill>
                  <a:srgbClr val="FFFF00"/>
                </a:solidFill>
                <a:effectLst/>
                <a:cs typeface="Times New Roman" pitchFamily="18" charset="0"/>
              </a:rPr>
              <a:t/>
            </a:r>
            <a:br>
              <a:rPr lang="en-US" sz="8000" b="0" dirty="0" smtClean="0">
                <a:solidFill>
                  <a:srgbClr val="FFFF00"/>
                </a:solidFill>
                <a:effectLst/>
                <a:cs typeface="Times New Roman" pitchFamily="18" charset="0"/>
              </a:rPr>
            </a:br>
            <a:r>
              <a:rPr lang="en-US" sz="5400" b="0" i="1" dirty="0" smtClean="0">
                <a:solidFill>
                  <a:schemeClr val="bg1"/>
                </a:solidFill>
                <a:effectLst/>
                <a:cs typeface="Times New Roman" pitchFamily="18" charset="0"/>
              </a:rPr>
              <a:t>Lm</a:t>
            </a:r>
            <a:r>
              <a:rPr lang="en-US" sz="5400" b="0" i="1" dirty="0">
                <a:solidFill>
                  <a:schemeClr val="bg1"/>
                </a:solidFill>
                <a:effectLst/>
                <a:cs typeface="Times New Roman" pitchFamily="18" charset="0"/>
              </a:rPr>
              <a:t>. </a:t>
            </a:r>
            <a:r>
              <a:rPr lang="en-US" sz="5400" b="0" i="1" dirty="0" err="1">
                <a:solidFill>
                  <a:schemeClr val="bg1"/>
                </a:solidFill>
                <a:effectLst/>
                <a:cs typeface="Times New Roman" pitchFamily="18" charset="0"/>
              </a:rPr>
              <a:t>Nguyễn</a:t>
            </a:r>
            <a:r>
              <a:rPr lang="en-US" sz="5400" b="0" i="1" dirty="0">
                <a:solidFill>
                  <a:schemeClr val="bg1"/>
                </a:solidFill>
                <a:effectLst/>
                <a:cs typeface="Times New Roman" pitchFamily="18" charset="0"/>
              </a:rPr>
              <a:t> </a:t>
            </a:r>
            <a:r>
              <a:rPr lang="en-US" sz="5400" b="0" i="1" dirty="0" err="1">
                <a:solidFill>
                  <a:schemeClr val="bg1"/>
                </a:solidFill>
                <a:effectLst/>
                <a:cs typeface="Times New Roman" pitchFamily="18" charset="0"/>
              </a:rPr>
              <a:t>Duy</a:t>
            </a:r>
            <a:endParaRPr lang="en-US"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779306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a:solidFill>
                  <a:srgbClr val="FFFF00"/>
                </a:solidFill>
                <a:effectLst/>
                <a:cs typeface="Times New Roman" pitchFamily="18" charset="0"/>
              </a:rPr>
              <a:t>T</a:t>
            </a:r>
            <a:r>
              <a:rPr lang="en-US" sz="4600" b="0" u="sng" dirty="0">
                <a:solidFill>
                  <a:srgbClr val="FFFF00"/>
                </a:solidFill>
                <a:effectLst/>
                <a:latin typeface="+mj-lt"/>
                <a:cs typeface="Times New Roman" pitchFamily="18" charset="0"/>
              </a:rPr>
              <a:t>k1:</a:t>
            </a:r>
            <a:r>
              <a:rPr lang="en-US" sz="4600" b="0" dirty="0">
                <a:solidFill>
                  <a:schemeClr val="bg1"/>
                </a:solidFill>
                <a:effectLst/>
                <a:latin typeface="+mj-lt"/>
                <a:cs typeface="Times New Roman" pitchFamily="18" charset="0"/>
              </a:rPr>
              <a:t> </a:t>
            </a:r>
            <a:r>
              <a:rPr lang="vi-VN" sz="4600" dirty="0">
                <a:solidFill>
                  <a:schemeClr val="bg1"/>
                </a:solidFill>
              </a:rPr>
              <a:t>Con xin dâng muôn lời kinh thắm lệ chan hoà. Con kêu van Chuá nhân từ ghé mắt xót thương. Mùa chay thánh Chúa thương tha thứ tội nhơ. Lắng nghe con dâng lời khấn nguyện: Chúa ban ơn trong mùa thánh này.</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93965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u="sng" dirty="0" smtClean="0">
                <a:solidFill>
                  <a:srgbClr val="FFFF00"/>
                </a:solidFill>
                <a:cs typeface="Times New Roman" pitchFamily="18" charset="0"/>
              </a:rPr>
              <a:t>Tk2</a:t>
            </a:r>
            <a:r>
              <a:rPr lang="en-US" sz="4600" b="0" u="sng" dirty="0" smtClean="0">
                <a:solidFill>
                  <a:srgbClr val="FFFF00"/>
                </a:solidFill>
                <a:effectLst/>
                <a:latin typeface="+mj-lt"/>
                <a:cs typeface="Times New Roman" pitchFamily="18" charset="0"/>
              </a:rPr>
              <a:t>:</a:t>
            </a:r>
            <a:r>
              <a:rPr lang="en-US" sz="4600" b="0" dirty="0" smtClean="0">
                <a:solidFill>
                  <a:schemeClr val="bg1"/>
                </a:solidFill>
                <a:effectLst/>
                <a:latin typeface="+mj-lt"/>
                <a:cs typeface="Times New Roman" pitchFamily="18" charset="0"/>
              </a:rPr>
              <a:t> </a:t>
            </a:r>
            <a:r>
              <a:rPr lang="vi-VN" sz="4600" dirty="0">
                <a:solidFill>
                  <a:schemeClr val="bg1"/>
                </a:solidFill>
              </a:rPr>
              <a:t>Trong đêm thâu tâm hồn con vướng bao tội tình. Bao đau thương đã phủ đầy trên tấm thân con. Vì yếu đuối Chuá đã thấu rõ hồn con, Chúa khoan nhân thương gọi trở về. Khứng ban muôn tâm tình thánh thiện.</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054220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smtClean="0">
                <a:solidFill>
                  <a:srgbClr val="FFFF00"/>
                </a:solidFill>
                <a:effectLst/>
                <a:cs typeface="Times New Roman" pitchFamily="18" charset="0"/>
              </a:rPr>
              <a:t>T</a:t>
            </a:r>
            <a:r>
              <a:rPr lang="en-US" sz="4600" b="0" u="sng" dirty="0" smtClean="0">
                <a:solidFill>
                  <a:srgbClr val="FFFF00"/>
                </a:solidFill>
                <a:effectLst/>
                <a:latin typeface="+mj-lt"/>
                <a:cs typeface="Times New Roman" pitchFamily="18" charset="0"/>
              </a:rPr>
              <a:t>k3:</a:t>
            </a:r>
            <a:r>
              <a:rPr lang="en-US" sz="4600" b="0" dirty="0" smtClean="0">
                <a:solidFill>
                  <a:schemeClr val="bg1"/>
                </a:solidFill>
                <a:effectLst/>
                <a:latin typeface="+mj-lt"/>
                <a:cs typeface="Times New Roman" pitchFamily="18" charset="0"/>
              </a:rPr>
              <a:t> </a:t>
            </a:r>
            <a:r>
              <a:rPr lang="vi-VN" sz="4600" dirty="0">
                <a:solidFill>
                  <a:schemeClr val="bg1"/>
                </a:solidFill>
              </a:rPr>
              <a:t>Con trông mong bao ngày đêm hối tội lỡ lầm. Trong khi con hãm thân mình tịnh xác hy sinh. Muà chay thánh bốn mươi ngày con vẫn nài xin. Chúa Ba Ngôi nâng hồn con dậy. Giúp con luôn trung thành suốt đời.</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59195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smtClean="0">
                <a:solidFill>
                  <a:srgbClr val="FFFF00"/>
                </a:solidFill>
                <a:effectLst/>
                <a:cs typeface="Times New Roman" pitchFamily="18" charset="0"/>
              </a:rPr>
              <a:t>Tk4:</a:t>
            </a:r>
            <a:r>
              <a:rPr lang="en-US" sz="4600" b="0" dirty="0" smtClean="0">
                <a:solidFill>
                  <a:schemeClr val="bg1"/>
                </a:solidFill>
                <a:effectLst/>
                <a:cs typeface="Times New Roman" pitchFamily="18" charset="0"/>
              </a:rPr>
              <a:t> </a:t>
            </a:r>
            <a:r>
              <a:rPr lang="vi-VN" sz="4600" dirty="0">
                <a:solidFill>
                  <a:schemeClr val="bg1"/>
                </a:solidFill>
              </a:rPr>
              <a:t>Ôi Giêsu con nguyện xin Thánh Danh uy quyền. Xưa hy sinh xuống cứu chuộc nhân thế khổ đau. Mùa chay thánh Chúa đem con đến nguồn yêu: biết yêu thương những kẻ khốn cùng. Dẫn đưa ai đang còn lỡ lầm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294553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smtClean="0">
                <a:solidFill>
                  <a:schemeClr val="bg1"/>
                </a:solidFill>
                <a:effectLst/>
                <a:latin typeface="+mj-lt"/>
                <a:cs typeface="Times New Roman" pitchFamily="18" charset="0"/>
              </a:rPr>
              <a:t>Hãy </a:t>
            </a:r>
            <a:r>
              <a:rPr lang="vi-VN" sz="5400" b="0" dirty="0">
                <a:solidFill>
                  <a:schemeClr val="bg1"/>
                </a:solidFill>
                <a:effectLst/>
                <a:latin typeface="+mj-lt"/>
                <a:cs typeface="Times New Roman" pitchFamily="18" charset="0"/>
              </a:rPr>
              <a:t>trở về, trở về với Cha nhân lành. Hãy trở về, trở về để sớm hồi sinh. Hãy trở về, trở về sống trong an bình, trở về trở về để mãi sống trong ân tình.</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sz="7200" b="0" dirty="0" err="1">
                <a:solidFill>
                  <a:srgbClr val="FFFF00"/>
                </a:solidFill>
                <a:effectLst/>
                <a:latin typeface="+mj-lt"/>
                <a:cs typeface="Times New Roman" pitchFamily="18" charset="0"/>
              </a:rPr>
              <a:t>Kinh</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Chay</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sz="5400" b="0" i="1" dirty="0" err="1">
                <a:solidFill>
                  <a:schemeClr val="bg1"/>
                </a:solidFill>
                <a:effectLst/>
                <a:latin typeface="+mj-lt"/>
                <a:cs typeface="Times New Roman" pitchFamily="18" charset="0"/>
              </a:rPr>
              <a:t>Nguyễn</a:t>
            </a:r>
            <a:r>
              <a:rPr lang="en-US" sz="5400" b="0" i="1" dirty="0">
                <a:solidFill>
                  <a:schemeClr val="bg1"/>
                </a:solidFill>
                <a:effectLst/>
                <a:latin typeface="+mj-lt"/>
                <a:cs typeface="Times New Roman" pitchFamily="18" charset="0"/>
              </a:rPr>
              <a:t> </a:t>
            </a:r>
            <a:r>
              <a:rPr lang="en-US" sz="5400" b="0" i="1" dirty="0" err="1">
                <a:solidFill>
                  <a:schemeClr val="bg1"/>
                </a:solidFill>
                <a:effectLst/>
                <a:latin typeface="+mj-lt"/>
                <a:cs typeface="Times New Roman" pitchFamily="18" charset="0"/>
              </a:rPr>
              <a:t>Duy</a:t>
            </a:r>
            <a:r>
              <a:rPr lang="en-US" sz="5400" b="0" i="1" dirty="0">
                <a:solidFill>
                  <a:schemeClr val="bg1"/>
                </a:solidFill>
                <a:effectLst/>
                <a:latin typeface="+mj-lt"/>
                <a:cs typeface="Times New Roman" pitchFamily="18" charset="0"/>
              </a:rPr>
              <a:t/>
            </a:r>
            <a:br>
              <a:rPr lang="en-US" sz="5400" b="0" i="1" dirty="0">
                <a:solidFill>
                  <a:schemeClr val="bg1"/>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Giuse trong xóm nhỏ lao động thuở xưa, miền Na-da-rét Thánh Gia Người vui sống. Nêu gương cho tất cả gia đình cần lao. Tình yêu tha thiết với cảnh đời đơn nghèo.</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7867883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u="sng" dirty="0">
                <a:solidFill>
                  <a:srgbClr val="FFFF00"/>
                </a:solidFill>
                <a:cs typeface="Times New Roman" pitchFamily="18" charset="0"/>
              </a:rPr>
              <a:t>T</a:t>
            </a:r>
            <a:r>
              <a:rPr lang="en-US" sz="5400" b="0" u="sng" dirty="0" smtClean="0">
                <a:solidFill>
                  <a:srgbClr val="FFFF00"/>
                </a:solidFill>
                <a:effectLst/>
                <a:cs typeface="Times New Roman" pitchFamily="18" charset="0"/>
              </a:rPr>
              <a:t>k1</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Cho người cha biết sống nhân ái quên mình. Biết nêu gương sáng chốn gia đình. Dù bao phong trần lòng được luôn sướng vui. Vững tay đưa thuyền qua song đời.</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Giuse trong xóm nhỏ lao động thuở xưa, miền Na-da-rét Thánh Gia Người vui sống. Nêu gương cho tất cả gia đình cần lao. Tình yêu tha thiết với cảnh đời đơn nghèo.</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7867883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u="sng" dirty="0">
                <a:solidFill>
                  <a:srgbClr val="FFFF00"/>
                </a:solidFill>
                <a:cs typeface="Times New Roman" pitchFamily="18" charset="0"/>
              </a:rPr>
              <a:t>T</a:t>
            </a:r>
            <a:r>
              <a:rPr lang="en-US" sz="5400" b="0" u="sng" dirty="0" smtClean="0">
                <a:solidFill>
                  <a:srgbClr val="FFFF00"/>
                </a:solidFill>
                <a:effectLst/>
                <a:cs typeface="Times New Roman" pitchFamily="18" charset="0"/>
              </a:rPr>
              <a:t>k2</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Cho người mẹ biết giữ hạnh phúc gia đình. Sống vui trong chí hướng trung thành. Nhiệt tâm giáo dục đoàn trẻ thơ dấu yêu. Lớn lên trong tình yêu Chúa Trời.</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Giuse trong xóm nhỏ lao động thuở xưa, miền Na-da-rét Thánh Gia Người vui sống. Nêu gương cho tất cả gia đình cần lao. Tình yêu tha thiết với cảnh đời đơn nghèo.</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7867883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u="sng" dirty="0" smtClean="0">
                <a:solidFill>
                  <a:srgbClr val="FFFF00"/>
                </a:solidFill>
                <a:cs typeface="Times New Roman" pitchFamily="18" charset="0"/>
              </a:rPr>
              <a:t>T</a:t>
            </a:r>
            <a:r>
              <a:rPr lang="en-US" sz="5400" b="0" u="sng" dirty="0" smtClean="0">
                <a:solidFill>
                  <a:srgbClr val="FFFF00"/>
                </a:solidFill>
                <a:effectLst/>
                <a:cs typeface="Times New Roman" pitchFamily="18" charset="0"/>
              </a:rPr>
              <a:t>k3:</a:t>
            </a:r>
            <a:r>
              <a:rPr lang="en-US" sz="5400" b="0" dirty="0" smtClean="0">
                <a:solidFill>
                  <a:schemeClr val="bg1"/>
                </a:solidFill>
                <a:effectLst/>
                <a:cs typeface="Times New Roman" pitchFamily="18" charset="0"/>
              </a:rPr>
              <a:t> </a:t>
            </a:r>
            <a:r>
              <a:rPr lang="vi-VN" sz="5400" dirty="0">
                <a:solidFill>
                  <a:schemeClr val="bg1"/>
                </a:solidFill>
              </a:rPr>
              <a:t>Cho đoàn thơ ấu biết tôn kính vâng lời. Biết noi gương mến Chúa yêu người. Hồn luôn giữ gìn được mầu hoa trắng trong. Xứng nên ngôi đền Chúa Thánh Thần.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1820543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Giuse trong xóm nhỏ lao động thuở xưa, miền Na-da-rét Thánh Gia Người vui sống. Nêu gương cho tất cả gia đình cần lao. Tình yêu tha thiết với cảnh đời đơn nghèo.</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46841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a:solidFill>
                  <a:srgbClr val="FFFF00"/>
                </a:solidFill>
                <a:effectLst/>
                <a:latin typeface="+mj-lt"/>
                <a:cs typeface="Times New Roman" pitchFamily="18" charset="0"/>
              </a:rPr>
              <a:t>Tk2:</a:t>
            </a:r>
            <a:r>
              <a:rPr lang="en-US" sz="4800" b="0" dirty="0">
                <a:solidFill>
                  <a:schemeClr val="bg1"/>
                </a:solidFill>
                <a:effectLst/>
                <a:latin typeface="+mj-lt"/>
                <a:cs typeface="Times New Roman" pitchFamily="18" charset="0"/>
              </a:rPr>
              <a:t> </a:t>
            </a:r>
            <a:r>
              <a:rPr lang="vi-VN" sz="4800" b="0" dirty="0">
                <a:solidFill>
                  <a:schemeClr val="bg1"/>
                </a:solidFill>
                <a:effectLst/>
                <a:latin typeface="+mj-lt"/>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7200" b="1" dirty="0">
                <a:solidFill>
                  <a:srgbClr val="FFFF00"/>
                </a:solidFill>
                <a:effectLst>
                  <a:outerShdw blurRad="38100" dist="38100" dir="2700000" algn="tl">
                    <a:srgbClr val="000000">
                      <a:alpha val="43137"/>
                    </a:srgbClr>
                  </a:outerShdw>
                </a:effectLst>
                <a:latin typeface="+mj-lt"/>
                <a:cs typeface="Times New Roman" pitchFamily="18" charset="0"/>
              </a:rPr>
              <a:t>Hãy Trở Về </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b="1" i="1" dirty="0">
                <a:solidFill>
                  <a:schemeClr val="bg1"/>
                </a:solidFill>
                <a:effectLst>
                  <a:outerShdw blurRad="38100" dist="38100" dir="2700000" algn="tl">
                    <a:srgbClr val="000000">
                      <a:alpha val="43137"/>
                    </a:srgbClr>
                  </a:outerShdw>
                </a:effectLst>
                <a:cs typeface="Times New Roman" pitchFamily="18" charset="0"/>
              </a:rPr>
              <a:t>My Trầm</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71050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297234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Về đây hỡi người nào về đây. Tình thương Chúa Trời luôn nối kết.  Về đây Thiên Chúa Đấng từ bi, Người xoá hết tội ta Người dẫn lối đời ta.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256369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01366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Đ</a:t>
            </a:r>
            <a:r>
              <a:rPr lang="vi-VN" sz="5400" b="1" dirty="0">
                <a:solidFill>
                  <a:schemeClr val="bg1"/>
                </a:solidFill>
                <a:effectLst>
                  <a:outerShdw blurRad="38100" dist="38100" dir="2700000" algn="tl">
                    <a:srgbClr val="000000">
                      <a:alpha val="43137"/>
                    </a:srgbClr>
                  </a:outerShdw>
                </a:effectLst>
              </a:rPr>
              <a:t>ời con đã nhiều lần bội vong về đây Chúa Trời ban sức sống.  Tình Cha nung nấu trí lòng con ngày tháng ở cùng con, Người thánh hoá đời con.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484340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055769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3044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2918</Words>
  <Application>Microsoft Office PowerPoint</Application>
  <PresentationFormat>On-screen Show (16:9)</PresentationFormat>
  <Paragraphs>93</Paragraphs>
  <Slides>96</Slides>
  <Notes>0</Notes>
  <HiddenSlides>0</HiddenSlides>
  <MMClips>0</MMClips>
  <ScaleCrop>false</ScaleCrop>
  <HeadingPairs>
    <vt:vector size="4" baseType="variant">
      <vt:variant>
        <vt:lpstr>Theme</vt:lpstr>
      </vt:variant>
      <vt:variant>
        <vt:i4>21</vt:i4>
      </vt:variant>
      <vt:variant>
        <vt:lpstr>Slide Titles</vt:lpstr>
      </vt:variant>
      <vt:variant>
        <vt:i4>96</vt:i4>
      </vt:variant>
    </vt:vector>
  </HeadingPairs>
  <TitlesOfParts>
    <vt:vector size="117"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7_Office Theme</vt:lpstr>
      <vt:lpstr>8_Office Theme</vt:lpstr>
      <vt:lpstr>9_Office Theme</vt:lpstr>
      <vt:lpstr>11_Office Theme</vt:lpstr>
      <vt:lpstr>14_Office Theme</vt:lpstr>
      <vt:lpstr>15_Office Theme</vt:lpstr>
      <vt:lpstr>16_Office Theme</vt:lpstr>
      <vt:lpstr>17_Office Theme</vt:lpstr>
      <vt:lpstr>18_Office Theme</vt:lpstr>
      <vt:lpstr>19_Office Theme</vt:lpstr>
      <vt:lpstr>PowerPoint Presentation</vt:lpstr>
      <vt:lpstr>Tập Hát Cộng Đồng </vt:lpstr>
      <vt:lpstr>Đk: Lạy Chúa, xin ở kề bên con trong lúc ngặt nghèo.</vt:lpstr>
      <vt:lpstr>Người ta sống không nguyên bởi bánh, nhưng bởi mọi lời do miệng Thiên Chúa phán ra.</vt:lpstr>
      <vt:lpstr>PowerPoint Presentation</vt:lpstr>
      <vt:lpstr>Ca Nhập Lễ Hãy Trở Về Ngọc Kôn</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Ca Nhập Lễ Trên Con Đường Trở Về Mi Trầm</vt:lpstr>
      <vt:lpstr>Tk1: Trên con đường trở về, tâm hồn thấy băn khoăn. Trên con đường trở về, cuộc đời này ăn năn. Hãy bước nhanh trở về, tìm về chốn vinh quang. Đời nặng gánh vai mang, tựa nhẹ cánh phượng hoàng.</vt:lpstr>
      <vt:lpstr>Đk: Con xin trở về, về với Chúa là Cha. Con xin trở về, tội đời xin sám hối. Con xin trở về, về với Chúa là Cha. Con xin trở về, tội đời xin giã từ.</vt:lpstr>
      <vt:lpstr>Tk2: Trên con đường trở về, xin đừng xé áo thôi. Trên con đường trở về, lòng tà diệt không ngơi. Hãy bước nhanh trở về, tình Người rất bao la, đời đời mãi thương ta, tình trời đất giao hòa.</vt:lpstr>
      <vt:lpstr>Đk: Con xin trở về, về với Chúa là Cha. Con xin trở về, tội đời xin sám hối. Con xin trở về, về với Chúa là Cha. Con xin trở về, tội đời xin giã từ.</vt:lpstr>
      <vt:lpstr>Tk3: Trên con đường trở về, đây lời Chúa vâng nghe. Trên con đường trở về, rửa sạch đời đam mê. Hãy bước nhanh trở về, dù tội đỏ như son, sẽ được trắng như bông, vì tình Chúa khoan hồng.</vt:lpstr>
      <vt:lpstr>Đk: Con xin trở về, về với Chúa là Cha. Con xin trở về, tội đời xin sám hối. Con xin trở về, về với Chúa là Cha. Con xin trở về, tội đời xin giã từ.</vt:lpstr>
      <vt:lpstr>PowerPoint Presentation</vt:lpstr>
      <vt:lpstr>PowerPoint Presentation</vt:lpstr>
      <vt:lpstr>Đáp Ca Thánh Vịnh 90 Lm. Kim Long 04 Câu</vt:lpstr>
      <vt:lpstr>Đk: Lạy Chúa, xin ở kề bên con trong lúc ngặt nghèo.</vt:lpstr>
      <vt:lpstr>Tk1: Hỡi ai nương tựa Đấng Tối Cao, ai nép dưới bóng Đấng toàn năng, hãy thân thưa cùng Chúa: Ngài là chốn con nương mình, là thành lũy chở che, con tin tưởng nơi Ngài.</vt:lpstr>
      <vt:lpstr>Đk: Lạy Chúa, xin ở kề bên con trong lúc ngặt nghèo.</vt:lpstr>
      <vt:lpstr>Tk2:  Những tai ương bạn có mắc đâu, nguy khó có bén tới nhà đâu vì theo như lệnh Chúa, Ngài đã khiến bao thiên thần hằng gìn giữ bạn luôn, trên muôn vạn nẻo đường.</vt:lpstr>
      <vt:lpstr>Đk: Lạy Chúa, xin ở kề bên con trong lúc ngặt nghèo.</vt:lpstr>
      <vt:lpstr>Tk3: Chính tay thiên thần sẽ đỡ nâng, chân khỏi vấp đá lúc bạn đi. Và luôn tay gìn giữ, dù bạn giẫm lên beo hùm, dù đạp rắn hổ mang, hay sư tử long đầu.</vt:lpstr>
      <vt:lpstr>Đk: Lạy Chúa, xin ở kề bên con trong lúc ngặt nghèo.</vt:lpstr>
      <vt:lpstr>Tk4: Đỡ nâng ai nhận biết Thánh Danh, ai những gắn bó mãi cùng Ta, được Ta thương giải thoát. Họ cầu cứu Ta nghe lời, ngày họ mắc hiểm nguy, Ta luôn ở cận kề.</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dâng lên này đây bánh thơm, xin dâng lên dâng lên rượu nho khiết tinh. Như hương kinh bay lên tòa Chúa uy linh, nguyện Chúa dủ thương nhận lấy từ con của lễ chân tình. </vt:lpstr>
      <vt:lpstr>Đk: Nguyện dâng Chúa tình yêu mến của con người, đượm cay đắng nhưng chẳng có gì hơn. Nguyện xin Chúa hãy đưa mắt nhìn con đây, một chút tình yêu này đáng chi làm lễ dâng. </vt:lpstr>
      <vt:lpstr>Tk2: Xin dâng lên bao âu sầu nơi thế gian. Xin dâng lên đây bao người đang khóc than. Xin thi ân cho ầu sầu biến hân hoan, thành khúc tình ca thượng tiến về Cha ở trước thiên tòa. </vt:lpstr>
      <vt:lpstr>Đk: Nguyện dâng Chúa tình yêu mến của con người, đượm cay đắng nhưng chẳng có gì hơn. Nguyện xin Chúa hãy đưa mắt nhìn con đây, một chút tình yêu này đáng chi làm lễ dâng. </vt:lpstr>
      <vt:lpstr>Tk3: Xin dâng lên đây tâm hồn con héo hon, xin dâng lên dâng lên tình yêu sắt son. Tuy đơn sơ nhưng con chỉ có tim con. Của lễ toàn thiêu là chính long con nguyện mến yêu nhiều. </vt:lpstr>
      <vt:lpstr>Đk: Nguyện dâng Chúa tình yêu mến của con người, đượm cay đắng nhưng chẳng có gì hơn. Nguyện xin Chúa hãy đưa mắt nhìn con đây, một chút tình yêu này đáng chi làm lễ dâng. </vt:lpstr>
      <vt:lpstr>PowerPoint Presentation</vt:lpstr>
      <vt:lpstr>Tk1: Lễ dâng là thông phần trong ơn cứu rỗi, tình yêu bao la ngàn đời, sớt chia cay đắng buồn vui, Chúa đã chịu chết vì con để tẩy rửa hồn con nên mới.</vt:lpstr>
      <vt:lpstr>Đk: Đây của lễ dâng hiến mùa ân phúc cao cả. Đây của lễ muôn cõi lòng thân ái giao hòa. Xin nguyện dâng Chúa như bánh rượu thanh khiết bốn mùa. Cho trọn tin yêu thiết tha, dám trông mong đền đáp tình Cha.</vt:lpstr>
      <vt:lpstr>Tk2: Lễ dâng là tâm tình ăn năn thống hối, lạy Cha xin Cha nhận lời, thứ tha tội lỗi trần ai, xót thương nhìn đến mọi nơi và mở lượng từ bi nhân ái.</vt:lpstr>
      <vt:lpstr>Đk: Đây của lễ dâng hiến mùa ân phúc cao cả. Đây của lễ muôn cõi lòng thân ái giao hòa. Xin nguyện dâng Chúa như bánh rượu thanh khiết bốn mùa. Cho trọn tin yêu thiết tha, dám trông mong đền đáp tình Cha.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Tâm Tình Sám Hối Lm. Nguyễn Duy</vt:lpstr>
      <vt:lpstr>Tk1: Trong tâm tình sám hối con đớn đau vì tội đã phạm. Trong tâm tình ăn năn con khóc than biết bao lầm lỗi. Chúa ơi con đã biết tội mình! Chúa ơi con đã biết mình. Tội làm con xa lìa Nhan Chúa, tội làm con xa lìa tình thương.</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Tk2: Mang thân phận yếu đuối con bước đi nhờ Ngài đắt dìu. Nhưng bao lần vô tâm con đã quên ân tình trợ giúp. Chúa ơi nay con cách xa Ngài, ví như chiên con sống lạc bầy. Mà tình Cha không bờ không bến Ngài tìm con đưa về nguồn vui.</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Tk3: Sion trời thắp sáng lòng trí con bằng ngọn lửa hồng. Vui trên đường hy sinh theo Chúa đi gieo nguồn hạnh phúc. Chúa ơi! con xin sống cho Ngài, Chúa ơi! con xin sống cho Người. Trọn đời con vang bài ca mới để ngợi khen ân tình biển khơi.</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Ca Nguyện Hiệp Lễ  Kinh Chay Lm. Nguyễn Duy</vt:lpstr>
      <vt:lpstr>Tk1: Con xin dâng muôn lời kinh thắm lệ chan hoà. Con kêu van Chuá nhân từ ghé mắt xót thương. Mùa chay thánh Chúa thương tha thứ tội nhơ. Lắng nghe con dâng lời khấn nguyện: Chúa ban ơn trong mùa thánh này.</vt:lpstr>
      <vt:lpstr>Tk2: Trong đêm thâu tâm hồn con vướng bao tội tình. Bao đau thương đã phủ đầy trên tấm thân con. Vì yếu đuối Chuá đã thấu rõ hồn con, Chúa khoan nhân thương gọi trở về. Khứng ban muôn tâm tình thánh thiện.</vt:lpstr>
      <vt:lpstr>Tk3: Con trông mong bao ngày đêm hối tội lỡ lầm. Trong khi con hãm thân mình tịnh xác hy sinh. Muà chay thánh bốn mươi ngày con vẫn nài xin. Chúa Ba Ngôi nâng hồn con dậy. Giúp con luôn trung thành suốt đời.</vt:lpstr>
      <vt:lpstr>Tk4: Ôi Giêsu con nguyện xin Thánh Danh uy quyền. Xưa hy sinh xuống cứu chuộc nhân thế khổ đau. Mùa chay thánh Chúa đem con đến nguồn yêu: biết yêu thương những kẻ khốn cùng. Dẫn đưa ai đang còn lỡ lầm.</vt:lpstr>
      <vt:lpstr>PowerPoint Presentation</vt:lpstr>
      <vt:lpstr>PowerPoint Presentation</vt:lpstr>
      <vt:lpstr>Ca Kết Lễ Kinh Chay Nguyễn Duy </vt:lpstr>
      <vt:lpstr>Đk: Giuse trong xóm nhỏ lao động thuở xưa, miền Na-da-rét Thánh Gia Người vui sống. Nêu gương cho tất cả gia đình cần lao. Tình yêu tha thiết với cảnh đời đơn nghèo.</vt:lpstr>
      <vt:lpstr>Tk1: Cho người cha biết sống nhân ái quên mình. Biết nêu gương sáng chốn gia đình. Dù bao phong trần lòng được luôn sướng vui. Vững tay đưa thuyền qua song đời.</vt:lpstr>
      <vt:lpstr>Đk: Giuse trong xóm nhỏ lao động thuở xưa, miền Na-da-rét Thánh Gia Người vui sống. Nêu gương cho tất cả gia đình cần lao. Tình yêu tha thiết với cảnh đời đơn nghèo.</vt:lpstr>
      <vt:lpstr>Tk2: Cho người mẹ biết giữ hạnh phúc gia đình. Sống vui trong chí hướng trung thành. Nhiệt tâm giáo dục đoàn trẻ thơ dấu yêu. Lớn lên trong tình yêu Chúa Trời.</vt:lpstr>
      <vt:lpstr>Đk: Giuse trong xóm nhỏ lao động thuở xưa, miền Na-da-rét Thánh Gia Người vui sống. Nêu gương cho tất cả gia đình cần lao. Tình yêu tha thiết với cảnh đời đơn nghèo.</vt:lpstr>
      <vt:lpstr>Tk3: Cho đoàn thơ ấu biết tôn kính vâng lời. Biết noi gương mến Chúa yêu người. Hồn luôn giữ gìn được mầu hoa trắng trong. Xứng nên ngôi đền Chúa Thánh Thần.</vt:lpstr>
      <vt:lpstr>Đk: Giuse trong xóm nhỏ lao động thuở xưa, miền Na-da-rét Thánh Gia Người vui sống. Nêu gương cho tất cả gia đình cần lao. Tình yêu tha thiết với cảnh đời đơn nghèo.</vt:lpstr>
      <vt:lpstr>Ca Kết Lễ Hãy Trở Về  My Trầm </vt:lpstr>
      <vt:lpstr>Đk: Hãy trở về với Ta nối kết tình cách xa bao năm qua.  Hãy trở về với Ta nối kết tình cách xa thêm đậm đà. </vt:lpstr>
      <vt:lpstr>Tk1: Về đây hỡi người nào về đây. Tình thương Chúa Trời luôn nối kết.  Về đây Thiên Chúa Đấng từ bi, Người xoá hết tội ta Người dẫn lối đời ta. </vt:lpstr>
      <vt:lpstr>Đk: Hãy trở về với Ta nối kết tình cách xa bao năm qua.  Hãy trở về với Ta nối kết tình cách xa thêm đậm đà. </vt:lpstr>
      <vt:lpstr>Tk2: Đời con đã nhiều lần bội vong về đây Chúa Trời ban sức sống.  Tình Cha nung nấu trí lòng con ngày tháng ở cùng con, Người thánh hoá đời con. </vt:lpstr>
      <vt:lpstr>Đk: Hãy trở về với Ta nối kết tình cách xa bao năm qua.  Hãy trở về với Ta nối kết tình cách xa thêm đậm đà.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Hùng Nam</cp:lastModifiedBy>
  <cp:revision>59</cp:revision>
  <dcterms:created xsi:type="dcterms:W3CDTF">2023-01-29T22:00:16Z</dcterms:created>
  <dcterms:modified xsi:type="dcterms:W3CDTF">2025-02-03T21:51:27Z</dcterms:modified>
</cp:coreProperties>
</file>