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96" r:id="rId11"/>
    <p:sldMasterId id="2147483908" r:id="rId12"/>
    <p:sldMasterId id="2147483920" r:id="rId13"/>
    <p:sldMasterId id="2147483932" r:id="rId14"/>
    <p:sldMasterId id="2147483956" r:id="rId15"/>
    <p:sldMasterId id="2147483968" r:id="rId16"/>
    <p:sldMasterId id="2147484004" r:id="rId17"/>
    <p:sldMasterId id="2147484016" r:id="rId18"/>
    <p:sldMasterId id="2147484028" r:id="rId19"/>
    <p:sldMasterId id="2147484040" r:id="rId20"/>
    <p:sldMasterId id="2147484052" r:id="rId21"/>
    <p:sldMasterId id="2147484064" r:id="rId22"/>
    <p:sldMasterId id="2147484076" r:id="rId23"/>
    <p:sldMasterId id="2147484088" r:id="rId24"/>
    <p:sldMasterId id="2147484100" r:id="rId25"/>
    <p:sldMasterId id="2147484112" r:id="rId26"/>
    <p:sldMasterId id="2147484124" r:id="rId27"/>
  </p:sldMasterIdLst>
  <p:sldIdLst>
    <p:sldId id="384" r:id="rId28"/>
    <p:sldId id="9692" r:id="rId29"/>
    <p:sldId id="9754" r:id="rId30"/>
    <p:sldId id="9755" r:id="rId31"/>
    <p:sldId id="9766" r:id="rId32"/>
    <p:sldId id="402" r:id="rId33"/>
    <p:sldId id="9684" r:id="rId34"/>
    <p:sldId id="9683" r:id="rId35"/>
    <p:sldId id="9757" r:id="rId36"/>
    <p:sldId id="9685" r:id="rId37"/>
    <p:sldId id="9758" r:id="rId38"/>
    <p:sldId id="9715" r:id="rId39"/>
    <p:sldId id="9716" r:id="rId40"/>
    <p:sldId id="9717" r:id="rId41"/>
    <p:sldId id="9718" r:id="rId42"/>
    <p:sldId id="9719" r:id="rId43"/>
    <p:sldId id="9720" r:id="rId44"/>
    <p:sldId id="9721" r:id="rId45"/>
    <p:sldId id="9767" r:id="rId46"/>
    <p:sldId id="385" r:id="rId47"/>
    <p:sldId id="263" r:id="rId48"/>
    <p:sldId id="264" r:id="rId49"/>
    <p:sldId id="265" r:id="rId50"/>
    <p:sldId id="9687" r:id="rId51"/>
    <p:sldId id="351" r:id="rId52"/>
    <p:sldId id="9688" r:id="rId53"/>
    <p:sldId id="266" r:id="rId54"/>
    <p:sldId id="9689" r:id="rId55"/>
    <p:sldId id="9714" r:id="rId56"/>
    <p:sldId id="9756" r:id="rId57"/>
    <p:sldId id="390" r:id="rId58"/>
    <p:sldId id="389" r:id="rId59"/>
    <p:sldId id="9728" r:id="rId60"/>
    <p:sldId id="401" r:id="rId61"/>
    <p:sldId id="9700" r:id="rId62"/>
    <p:sldId id="9701" r:id="rId63"/>
    <p:sldId id="9702" r:id="rId64"/>
    <p:sldId id="9703" r:id="rId65"/>
    <p:sldId id="9704" r:id="rId66"/>
    <p:sldId id="9705" r:id="rId67"/>
    <p:sldId id="9706" r:id="rId68"/>
    <p:sldId id="9707" r:id="rId69"/>
    <p:sldId id="9708" r:id="rId70"/>
    <p:sldId id="9709" r:id="rId71"/>
    <p:sldId id="9710" r:id="rId72"/>
    <p:sldId id="9711" r:id="rId73"/>
    <p:sldId id="9712" r:id="rId74"/>
    <p:sldId id="9699" r:id="rId75"/>
    <p:sldId id="9698" r:id="rId76"/>
    <p:sldId id="559" r:id="rId77"/>
    <p:sldId id="561" r:id="rId78"/>
    <p:sldId id="614" r:id="rId79"/>
    <p:sldId id="922" r:id="rId80"/>
    <p:sldId id="9723" r:id="rId81"/>
    <p:sldId id="9724" r:id="rId82"/>
    <p:sldId id="9725" r:id="rId83"/>
    <p:sldId id="9726" r:id="rId84"/>
    <p:sldId id="9727" r:id="rId85"/>
    <p:sldId id="443" r:id="rId86"/>
    <p:sldId id="9735" r:id="rId87"/>
    <p:sldId id="9729" r:id="rId88"/>
    <p:sldId id="9730" r:id="rId89"/>
    <p:sldId id="9731" r:id="rId90"/>
    <p:sldId id="9732" r:id="rId91"/>
    <p:sldId id="9733" r:id="rId92"/>
    <p:sldId id="9734" r:id="rId93"/>
    <p:sldId id="387" r:id="rId94"/>
    <p:sldId id="278" r:id="rId95"/>
    <p:sldId id="357" r:id="rId96"/>
    <p:sldId id="279" r:id="rId97"/>
    <p:sldId id="9759" r:id="rId98"/>
    <p:sldId id="9674" r:id="rId99"/>
    <p:sldId id="9760" r:id="rId100"/>
    <p:sldId id="280" r:id="rId101"/>
    <p:sldId id="9761" r:id="rId102"/>
    <p:sldId id="9768" r:id="rId103"/>
    <p:sldId id="9736" r:id="rId104"/>
    <p:sldId id="9737" r:id="rId105"/>
    <p:sldId id="9738" r:id="rId106"/>
    <p:sldId id="9739" r:id="rId107"/>
    <p:sldId id="9741" r:id="rId108"/>
    <p:sldId id="463" r:id="rId109"/>
    <p:sldId id="9769" r:id="rId110"/>
    <p:sldId id="293" r:id="rId111"/>
    <p:sldId id="9751" r:id="rId112"/>
    <p:sldId id="294" r:id="rId113"/>
    <p:sldId id="9763" r:id="rId114"/>
    <p:sldId id="295" r:id="rId115"/>
    <p:sldId id="9764" r:id="rId116"/>
    <p:sldId id="9749" r:id="rId117"/>
    <p:sldId id="9762" r:id="rId118"/>
    <p:sldId id="9765" r:id="rId119"/>
    <p:sldId id="9770" r:id="rId120"/>
    <p:sldId id="9743" r:id="rId121"/>
    <p:sldId id="9744" r:id="rId122"/>
    <p:sldId id="9745" r:id="rId123"/>
    <p:sldId id="9746" r:id="rId124"/>
    <p:sldId id="9747" r:id="rId125"/>
    <p:sldId id="9748" r:id="rId126"/>
    <p:sldId id="9771" r:id="rId1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0.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12" Type="http://schemas.openxmlformats.org/officeDocument/2006/relationships/slide" Target="slides/slide85.xml"/><Relationship Id="rId16" Type="http://schemas.openxmlformats.org/officeDocument/2006/relationships/slideMaster" Target="slideMasters/slideMaster16.xml"/><Relationship Id="rId107" Type="http://schemas.openxmlformats.org/officeDocument/2006/relationships/slide" Target="slides/slide80.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slide" Target="slides/slide96.xml"/><Relationship Id="rId128"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63.xml"/><Relationship Id="rId95" Type="http://schemas.openxmlformats.org/officeDocument/2006/relationships/slide" Target="slides/slide6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6.xml"/><Relationship Id="rId48" Type="http://schemas.openxmlformats.org/officeDocument/2006/relationships/slide" Target="slides/slide21.xml"/><Relationship Id="rId64" Type="http://schemas.openxmlformats.org/officeDocument/2006/relationships/slide" Target="slides/slide37.xml"/><Relationship Id="rId69" Type="http://schemas.openxmlformats.org/officeDocument/2006/relationships/slide" Target="slides/slide42.xml"/><Relationship Id="rId113" Type="http://schemas.openxmlformats.org/officeDocument/2006/relationships/slide" Target="slides/slide86.xml"/><Relationship Id="rId118" Type="http://schemas.openxmlformats.org/officeDocument/2006/relationships/slide" Target="slides/slide91.xml"/><Relationship Id="rId80" Type="http://schemas.openxmlformats.org/officeDocument/2006/relationships/slide" Target="slides/slide53.xml"/><Relationship Id="rId85" Type="http://schemas.openxmlformats.org/officeDocument/2006/relationships/slide" Target="slides/slide5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6.xml"/><Relationship Id="rId38" Type="http://schemas.openxmlformats.org/officeDocument/2006/relationships/slide" Target="slides/slide11.xml"/><Relationship Id="rId59" Type="http://schemas.openxmlformats.org/officeDocument/2006/relationships/slide" Target="slides/slide32.xml"/><Relationship Id="rId103" Type="http://schemas.openxmlformats.org/officeDocument/2006/relationships/slide" Target="slides/slide76.xml"/><Relationship Id="rId108" Type="http://schemas.openxmlformats.org/officeDocument/2006/relationships/slide" Target="slides/slide81.xml"/><Relationship Id="rId124" Type="http://schemas.openxmlformats.org/officeDocument/2006/relationships/slide" Target="slides/slide97.xml"/><Relationship Id="rId129" Type="http://schemas.openxmlformats.org/officeDocument/2006/relationships/viewProps" Target="viewProps.xml"/><Relationship Id="rId54" Type="http://schemas.openxmlformats.org/officeDocument/2006/relationships/slide" Target="slides/slide27.xml"/><Relationship Id="rId70" Type="http://schemas.openxmlformats.org/officeDocument/2006/relationships/slide" Target="slides/slide43.xml"/><Relationship Id="rId75" Type="http://schemas.openxmlformats.org/officeDocument/2006/relationships/slide" Target="slides/slide48.xml"/><Relationship Id="rId91" Type="http://schemas.openxmlformats.org/officeDocument/2006/relationships/slide" Target="slides/slide64.xml"/><Relationship Id="rId96"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1.xml"/><Relationship Id="rId49" Type="http://schemas.openxmlformats.org/officeDocument/2006/relationships/slide" Target="slides/slide22.xml"/><Relationship Id="rId114" Type="http://schemas.openxmlformats.org/officeDocument/2006/relationships/slide" Target="slides/slide87.xml"/><Relationship Id="rId119" Type="http://schemas.openxmlformats.org/officeDocument/2006/relationships/slide" Target="slides/slide92.xml"/><Relationship Id="rId44" Type="http://schemas.openxmlformats.org/officeDocument/2006/relationships/slide" Target="slides/slide17.xml"/><Relationship Id="rId60" Type="http://schemas.openxmlformats.org/officeDocument/2006/relationships/slide" Target="slides/slide33.xml"/><Relationship Id="rId65" Type="http://schemas.openxmlformats.org/officeDocument/2006/relationships/slide" Target="slides/slide38.xml"/><Relationship Id="rId81" Type="http://schemas.openxmlformats.org/officeDocument/2006/relationships/slide" Target="slides/slide54.xml"/><Relationship Id="rId86" Type="http://schemas.openxmlformats.org/officeDocument/2006/relationships/slide" Target="slides/slide59.xml"/><Relationship Id="rId130"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slide" Target="slides/slide93.xml"/><Relationship Id="rId125" Type="http://schemas.openxmlformats.org/officeDocument/2006/relationships/slide" Target="slides/slide98.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131" Type="http://schemas.openxmlformats.org/officeDocument/2006/relationships/tableStyles" Target="tableStyles.xml"/><Relationship Id="rId61" Type="http://schemas.openxmlformats.org/officeDocument/2006/relationships/slide" Target="slides/slide34.xml"/><Relationship Id="rId82" Type="http://schemas.openxmlformats.org/officeDocument/2006/relationships/slide" Target="slides/slide5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26" Type="http://schemas.openxmlformats.org/officeDocument/2006/relationships/slide" Target="slides/slide99.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9.xml"/><Relationship Id="rId67" Type="http://schemas.openxmlformats.org/officeDocument/2006/relationships/slide" Target="slides/slide40.xml"/><Relationship Id="rId116" Type="http://schemas.openxmlformats.org/officeDocument/2006/relationships/slide" Target="slides/slide89.xml"/><Relationship Id="rId20" Type="http://schemas.openxmlformats.org/officeDocument/2006/relationships/slideMaster" Target="slideMasters/slideMaster20.xml"/><Relationship Id="rId41" Type="http://schemas.openxmlformats.org/officeDocument/2006/relationships/slide" Target="slides/slide14.xml"/><Relationship Id="rId62" Type="http://schemas.openxmlformats.org/officeDocument/2006/relationships/slide" Target="slides/slide35.xml"/><Relationship Id="rId83" Type="http://schemas.openxmlformats.org/officeDocument/2006/relationships/slide" Target="slides/slide56.xml"/><Relationship Id="rId88" Type="http://schemas.openxmlformats.org/officeDocument/2006/relationships/slide" Target="slides/slide61.xml"/><Relationship Id="rId111" Type="http://schemas.openxmlformats.org/officeDocument/2006/relationships/slide" Target="slides/slide84.xml"/><Relationship Id="rId15" Type="http://schemas.openxmlformats.org/officeDocument/2006/relationships/slideMaster" Target="slideMasters/slideMaster15.xml"/><Relationship Id="rId36" Type="http://schemas.openxmlformats.org/officeDocument/2006/relationships/slide" Target="slides/slide9.xml"/><Relationship Id="rId57" Type="http://schemas.openxmlformats.org/officeDocument/2006/relationships/slide" Target="slides/slide30.xml"/><Relationship Id="rId106" Type="http://schemas.openxmlformats.org/officeDocument/2006/relationships/slide" Target="slides/slide79.xml"/><Relationship Id="rId127" Type="http://schemas.openxmlformats.org/officeDocument/2006/relationships/slide" Target="slides/slide100.xml"/><Relationship Id="rId10" Type="http://schemas.openxmlformats.org/officeDocument/2006/relationships/slideMaster" Target="slideMasters/slideMaster10.xml"/><Relationship Id="rId31" Type="http://schemas.openxmlformats.org/officeDocument/2006/relationships/slide" Target="slides/slide4.xml"/><Relationship Id="rId52" Type="http://schemas.openxmlformats.org/officeDocument/2006/relationships/slide" Target="slides/slide25.xml"/><Relationship Id="rId73" Type="http://schemas.openxmlformats.org/officeDocument/2006/relationships/slide" Target="slides/slide46.xml"/><Relationship Id="rId78" Type="http://schemas.openxmlformats.org/officeDocument/2006/relationships/slide" Target="slides/slide51.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2791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4858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475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4336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91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1504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691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908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239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76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064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1769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6960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8983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5040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1771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81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3557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3040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29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4075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1509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2912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9837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3563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4393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4164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8483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7093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365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8847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0118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911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3546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8123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1290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373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6889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3875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49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0419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1769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3141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35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28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1566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730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997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476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470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590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2773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2221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4231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9650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3409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016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1229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5100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920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5690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2443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3315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9207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2716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4839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18946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1986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102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26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8662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2570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009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828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81152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2777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701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07518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373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9185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622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2422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3359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4004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9018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6982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1344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20084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7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0297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5525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54181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9877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9745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6162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90185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6982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1344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200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751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0297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5525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54181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98776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974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61629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02659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31898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002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86130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9899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55284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42476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88162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1763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3587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6546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0265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318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0020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86130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9899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5528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42476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88162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1763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35870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65460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026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31898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0020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8613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9899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55284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42476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88162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17636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35870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654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4952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6338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77884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75225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65320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4469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253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65149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0695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11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22503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4952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6338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77884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75225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65320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4469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2537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65149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069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116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22503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49521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6338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7788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75225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65320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4469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2537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651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06952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1160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22503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49521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63380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77884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75225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65320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4469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25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65149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06952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1160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22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236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069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701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21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540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24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20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1689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33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231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5473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7869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62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54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3.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1.jp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image" Target="../media/image1.jpg"/><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image" Target="../media/image1.jpg"/><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image" Target="../media/image1.jpg"/><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7.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2/17/2025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042092"/>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99284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0589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2/17/2025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4478361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96808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4802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66252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580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95891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95891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90614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906145"/>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90614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84836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848362"/>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848362"/>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848362"/>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8606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8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5.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5.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5.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5.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5.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5.xml"/></Relationships>
</file>

<file path=ppt/slides/_rels/slide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7.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8.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9.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50.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6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5.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1.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7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7200" b="0" u="sng" dirty="0">
                <a:solidFill>
                  <a:srgbClr val="FFFF00"/>
                </a:solidFill>
                <a:effectLst/>
                <a:cs typeface="Times New Roman" pitchFamily="18" charset="0"/>
              </a:rPr>
              <a:t>Tk2:</a:t>
            </a:r>
            <a:r>
              <a:rPr lang="en-US" sz="7200" b="0" dirty="0">
                <a:solidFill>
                  <a:schemeClr val="bg1"/>
                </a:solidFill>
                <a:effectLst/>
                <a:cs typeface="Times New Roman" pitchFamily="18" charset="0"/>
              </a:rPr>
              <a:t> </a:t>
            </a:r>
            <a:r>
              <a:rPr lang="vi-VN" sz="7200" dirty="0">
                <a:solidFill>
                  <a:schemeClr val="bg1"/>
                </a:solidFill>
                <a:cs typeface="Times New Roman" pitchFamily="18" charset="0"/>
              </a:rPr>
              <a:t>Con đã đi sâu trong chốn bụi đời. Nay con Chúa ơi mi đẫm lệ sầu. </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37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0" u="sng" dirty="0" err="1">
                <a:solidFill>
                  <a:srgbClr val="FFFF00"/>
                </a:solidFill>
                <a:effectLst/>
                <a:cs typeface="Times New Roman" pitchFamily="18" charset="0"/>
              </a:rPr>
              <a:t>Đk</a:t>
            </a:r>
            <a:r>
              <a:rPr lang="en-US" sz="8000" b="0" u="sng" dirty="0">
                <a:solidFill>
                  <a:srgbClr val="FFFF00"/>
                </a:solidFill>
                <a:effectLst/>
                <a:cs typeface="Times New Roman" pitchFamily="18" charset="0"/>
              </a:rPr>
              <a:t>:</a:t>
            </a:r>
            <a:r>
              <a:rPr lang="en-US" sz="8000" b="0" dirty="0">
                <a:solidFill>
                  <a:schemeClr val="bg1"/>
                </a:solidFill>
                <a:effectLst/>
                <a:cs typeface="Times New Roman" pitchFamily="18" charset="0"/>
              </a:rPr>
              <a:t> </a:t>
            </a:r>
            <a:r>
              <a:rPr lang="vi-VN" sz="8000" dirty="0">
                <a:solidFill>
                  <a:schemeClr val="bg1"/>
                </a:solidFill>
                <a:cs typeface="Times New Roman" pitchFamily="18" charset="0"/>
              </a:rPr>
              <a:t>Lạy Chúa (bao năm lưu lạc) nay con về đây, con quỳ đây xin Chúa thứ tha.</a:t>
            </a:r>
            <a:endParaRPr lang="en-US" sz="8000" b="0" dirty="0">
              <a:solidFill>
                <a:schemeClr val="bg1"/>
              </a:solidFill>
              <a:effectLst/>
              <a:cs typeface="Times New Roman" pitchFamily="18" charset="0"/>
            </a:endParaRPr>
          </a:p>
        </p:txBody>
      </p:sp>
    </p:spTree>
    <p:extLst>
      <p:ext uri="{BB962C8B-B14F-4D97-AF65-F5344CB8AC3E}">
        <p14:creationId xmlns:p14="http://schemas.microsoft.com/office/powerpoint/2010/main" val="379914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a:solidFill>
                  <a:srgbClr val="FFFF00"/>
                </a:solidFill>
                <a:effectLst/>
                <a:cs typeface="Times New Roman" pitchFamily="18" charset="0"/>
              </a:rPr>
              <a:t>Ca </a:t>
            </a:r>
            <a:r>
              <a:rPr lang="en-US" sz="8000" b="0" dirty="0" err="1">
                <a:solidFill>
                  <a:srgbClr val="FFFF00"/>
                </a:solidFill>
                <a:effectLst/>
                <a:cs typeface="Times New Roman" pitchFamily="18" charset="0"/>
              </a:rPr>
              <a:t>Nhập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Lễ</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6000" b="0" dirty="0" err="1" smtClean="0">
                <a:solidFill>
                  <a:srgbClr val="FFFF00"/>
                </a:solidFill>
                <a:effectLst/>
                <a:cs typeface="Times New Roman" pitchFamily="18" charset="0"/>
              </a:rPr>
              <a:t>Trên</a:t>
            </a:r>
            <a:r>
              <a:rPr lang="en-US" sz="6000" b="0" dirty="0" smtClean="0">
                <a:solidFill>
                  <a:srgbClr val="FFFF00"/>
                </a:solidFill>
                <a:effectLst/>
                <a:cs typeface="Times New Roman" pitchFamily="18" charset="0"/>
              </a:rPr>
              <a:t> Con </a:t>
            </a:r>
            <a:r>
              <a:rPr lang="en-US" sz="6000" b="0" dirty="0" err="1" smtClean="0">
                <a:solidFill>
                  <a:srgbClr val="FFFF00"/>
                </a:solidFill>
                <a:effectLst/>
                <a:cs typeface="Times New Roman" pitchFamily="18" charset="0"/>
              </a:rPr>
              <a:t>Đường</a:t>
            </a:r>
            <a:r>
              <a:rPr lang="en-US" sz="6000" b="0" dirty="0" smtClean="0">
                <a:solidFill>
                  <a:srgbClr val="FFFF00"/>
                </a:solidFill>
                <a:effectLst/>
                <a:cs typeface="Times New Roman" pitchFamily="18" charset="0"/>
              </a:rPr>
              <a:t> </a:t>
            </a:r>
            <a:r>
              <a:rPr lang="en-US" sz="6000" b="0" dirty="0" err="1">
                <a:solidFill>
                  <a:srgbClr val="FFFF00"/>
                </a:solidFill>
                <a:effectLst/>
                <a:cs typeface="Times New Roman" pitchFamily="18" charset="0"/>
              </a:rPr>
              <a:t>Trở</a:t>
            </a:r>
            <a:r>
              <a:rPr lang="en-US" sz="6000" b="0" dirty="0">
                <a:solidFill>
                  <a:srgbClr val="FFFF00"/>
                </a:solidFill>
                <a:effectLst/>
                <a:cs typeface="Times New Roman" pitchFamily="18" charset="0"/>
              </a:rPr>
              <a:t> </a:t>
            </a:r>
            <a:r>
              <a:rPr lang="en-US" sz="6000" b="0" dirty="0" err="1">
                <a:solidFill>
                  <a:srgbClr val="FFFF00"/>
                </a:solidFill>
                <a:effectLst/>
                <a:cs typeface="Times New Roman" pitchFamily="18" charset="0"/>
              </a:rPr>
              <a:t>Về</a:t>
            </a:r>
            <a:r>
              <a:rPr lang="en-US" sz="6000" b="0" dirty="0">
                <a:solidFill>
                  <a:srgbClr val="FFFF00"/>
                </a:solidFill>
                <a:effectLst/>
                <a:cs typeface="Times New Roman" pitchFamily="18" charset="0"/>
              </a:rPr>
              <a:t/>
            </a:r>
            <a:br>
              <a:rPr lang="en-US" sz="6000" b="0" dirty="0">
                <a:solidFill>
                  <a:srgbClr val="FFFF00"/>
                </a:solidFill>
                <a:effectLst/>
                <a:cs typeface="Times New Roman" pitchFamily="18" charset="0"/>
              </a:rPr>
            </a:br>
            <a:r>
              <a:rPr lang="en-US" sz="6000" b="0" i="1" dirty="0" err="1" smtClean="0">
                <a:solidFill>
                  <a:schemeClr val="bg1"/>
                </a:solidFill>
                <a:effectLst/>
                <a:cs typeface="Times New Roman" pitchFamily="18" charset="0"/>
              </a:rPr>
              <a:t>Mi</a:t>
            </a:r>
            <a:r>
              <a:rPr lang="en-US" sz="6000" b="0" i="1" dirty="0" smtClean="0">
                <a:solidFill>
                  <a:schemeClr val="bg1"/>
                </a:solidFill>
                <a:effectLst/>
                <a:cs typeface="Times New Roman" pitchFamily="18" charset="0"/>
              </a:rPr>
              <a:t> </a:t>
            </a:r>
            <a:r>
              <a:rPr lang="en-US" sz="6000" b="0" i="1" dirty="0" err="1" smtClean="0">
                <a:solidFill>
                  <a:schemeClr val="bg1"/>
                </a:solidFill>
                <a:effectLst/>
                <a:cs typeface="Times New Roman" pitchFamily="18" charset="0"/>
              </a:rPr>
              <a:t>Trầm</a:t>
            </a:r>
            <a:endParaRPr lang="en-US" sz="6000" b="0" i="1" dirty="0">
              <a:solidFill>
                <a:schemeClr val="bg1"/>
              </a:solidFill>
              <a:effectLst/>
              <a:cs typeface="Times New Roman" pitchFamily="18" charset="0"/>
            </a:endParaRPr>
          </a:p>
        </p:txBody>
      </p:sp>
    </p:spTree>
    <p:extLst>
      <p:ext uri="{BB962C8B-B14F-4D97-AF65-F5344CB8AC3E}">
        <p14:creationId xmlns:p14="http://schemas.microsoft.com/office/powerpoint/2010/main" val="116271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0" u="sng" dirty="0">
                <a:solidFill>
                  <a:srgbClr val="FFFF00"/>
                </a:solidFill>
                <a:effectLst/>
                <a:cs typeface="Times New Roman" pitchFamily="18" charset="0"/>
              </a:rPr>
              <a:t>Tk1:</a:t>
            </a:r>
            <a:r>
              <a:rPr lang="en-US" sz="4600" b="0" dirty="0">
                <a:solidFill>
                  <a:schemeClr val="bg1"/>
                </a:solidFill>
                <a:effectLst/>
                <a:cs typeface="Times New Roman" pitchFamily="18" charset="0"/>
              </a:rPr>
              <a:t> </a:t>
            </a:r>
            <a:r>
              <a:rPr lang="vi-VN" sz="4600" dirty="0">
                <a:solidFill>
                  <a:schemeClr val="bg1"/>
                </a:solidFill>
                <a:cs typeface="Times New Roman" pitchFamily="18" charset="0"/>
              </a:rPr>
              <a:t>Trên con đường trở về, tâm hồn thấy băn khoăn. Trên con đường trở về, cuộc đời này ăn năn. Hãy bước nhanh trở về, tìm về chốn vinh quang. Đời nặng gánh vai mang, tựa nhẹ cánh phượng hoàng.</a:t>
            </a:r>
          </a:p>
        </p:txBody>
      </p:sp>
    </p:spTree>
    <p:extLst>
      <p:ext uri="{BB962C8B-B14F-4D97-AF65-F5344CB8AC3E}">
        <p14:creationId xmlns:p14="http://schemas.microsoft.com/office/powerpoint/2010/main" val="265868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dirty="0">
                <a:solidFill>
                  <a:schemeClr val="bg1"/>
                </a:solidFill>
                <a:cs typeface="Times New Roman" pitchFamily="18" charset="0"/>
              </a:rPr>
              <a:t>Con xin trở về, về với Chúa là Cha. Con xin trở về, tội đời xin sám hối. Con xin trở về, về với Chúa là Cha. Con xin trở về, tội đời xin giã từ</a:t>
            </a:r>
            <a:r>
              <a:rPr lang="vi-VN" sz="5400" dirty="0" smtClean="0">
                <a:solidFill>
                  <a:schemeClr val="bg1"/>
                </a:solidFill>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33102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a:solidFill>
                  <a:srgbClr val="FFFF00"/>
                </a:solidFill>
                <a:effectLst/>
                <a:latin typeface="+mj-lt"/>
                <a:cs typeface="Times New Roman" pitchFamily="18" charset="0"/>
              </a:rPr>
              <a:t>Tk2:</a:t>
            </a:r>
            <a:r>
              <a:rPr lang="en-US" sz="4800" b="0" dirty="0">
                <a:solidFill>
                  <a:schemeClr val="bg1"/>
                </a:solidFill>
                <a:effectLst/>
                <a:latin typeface="+mj-lt"/>
                <a:cs typeface="Times New Roman" pitchFamily="18" charset="0"/>
              </a:rPr>
              <a:t> </a:t>
            </a:r>
            <a:r>
              <a:rPr lang="vi-VN" sz="4800" dirty="0">
                <a:solidFill>
                  <a:schemeClr val="bg1"/>
                </a:solidFill>
                <a:cs typeface="Times New Roman" pitchFamily="18" charset="0"/>
              </a:rPr>
              <a:t>Trên con đường trở về, xin đừng xé áo thôi. Trên con đường trở về, lòng tà diệt không ngơi. Hãy bước nhanh trở về, tình Người rất bao la, đời đời mãi thương ta, tình trời đất giao </a:t>
            </a:r>
            <a:r>
              <a:rPr lang="vi-VN" sz="4800" dirty="0" smtClean="0">
                <a:solidFill>
                  <a:schemeClr val="bg1"/>
                </a:solidFill>
                <a:cs typeface="Times New Roman" pitchFamily="18" charset="0"/>
              </a:rPr>
              <a:t>hòa</a:t>
            </a:r>
            <a:r>
              <a:rPr lang="en-US" sz="4800" dirty="0" smtClean="0">
                <a:solidFill>
                  <a:schemeClr val="bg1"/>
                </a:solidFill>
                <a:cs typeface="Times New Roman" pitchFamily="18" charset="0"/>
              </a:rPr>
              <a:t>.</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927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dirty="0">
                <a:solidFill>
                  <a:schemeClr val="bg1"/>
                </a:solidFill>
                <a:cs typeface="Times New Roman" pitchFamily="18" charset="0"/>
              </a:rPr>
              <a:t>Con xin trở về, về với Chúa là Cha. Con xin trở về, tội đời xin sám hối. Con xin trở về, về với Chúa là Cha. Con xin trở về, tội đời xin giã từ</a:t>
            </a:r>
            <a:r>
              <a:rPr lang="vi-VN" sz="5400" dirty="0" smtClean="0">
                <a:solidFill>
                  <a:schemeClr val="bg1"/>
                </a:solidFill>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99694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smtClean="0">
                <a:solidFill>
                  <a:srgbClr val="FFFF00"/>
                </a:solidFill>
                <a:effectLst/>
                <a:latin typeface="+mj-lt"/>
                <a:cs typeface="Times New Roman" pitchFamily="18" charset="0"/>
              </a:rPr>
              <a:t>Tk3:</a:t>
            </a:r>
            <a:r>
              <a:rPr lang="en-US" sz="4800" b="0" dirty="0" smtClean="0">
                <a:solidFill>
                  <a:schemeClr val="bg1"/>
                </a:solidFill>
                <a:effectLst/>
                <a:latin typeface="+mj-lt"/>
                <a:cs typeface="Times New Roman" pitchFamily="18" charset="0"/>
              </a:rPr>
              <a:t> </a:t>
            </a:r>
            <a:r>
              <a:rPr lang="vi-VN" sz="4800" dirty="0">
                <a:solidFill>
                  <a:schemeClr val="bg1"/>
                </a:solidFill>
                <a:cs typeface="Times New Roman" pitchFamily="18" charset="0"/>
              </a:rPr>
              <a:t>Trên con đường trở về, đây lời Chúa vâng nghe. Trên con đường trở về, rửa sạch đời đam mê. Hãy bước nhanh trở về, dù tội đỏ như son, sẽ được trắng như bông, vì tình Chúa khoan hồng.</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2203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dirty="0">
                <a:solidFill>
                  <a:schemeClr val="bg1"/>
                </a:solidFill>
                <a:cs typeface="Times New Roman" pitchFamily="18" charset="0"/>
              </a:rPr>
              <a:t>Con xin trở về, về với Chúa là Cha. Con xin trở về, tội đời xin sám hối. Con xin trở về, về với Chúa là Cha. Con xin trở về, tội đời xin giã từ</a:t>
            </a:r>
            <a:r>
              <a:rPr lang="vi-VN" sz="5400" dirty="0" smtClean="0">
                <a:solidFill>
                  <a:schemeClr val="bg1"/>
                </a:solidFill>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2973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6283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a:solidFill>
                  <a:srgbClr val="FFFF00"/>
                </a:solidFill>
                <a:effectLst/>
                <a:cs typeface="Times New Roman" pitchFamily="18" charset="0"/>
              </a:rPr>
              <a:t>Tập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Hát</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Cộng</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Đồng</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Thiên Chúa lập giao ước với ông Áp-ram vì ông tin Chúa</a:t>
            </a:r>
            <a:r>
              <a:rPr lang="vi-VN" sz="4000" i="1" dirty="0" smtClean="0">
                <a:solidFill>
                  <a:schemeClr val="bg1"/>
                </a:solidFill>
              </a:rPr>
              <a:t>.</a:t>
            </a:r>
            <a:endParaRPr lang="vi-VN" sz="4000" i="1" dirty="0">
              <a:solidFill>
                <a:schemeClr val="bg1"/>
              </a:solidFill>
            </a:endParaRPr>
          </a:p>
          <a:p>
            <a:r>
              <a:rPr lang="vi-VN" sz="4000" dirty="0">
                <a:solidFill>
                  <a:srgbClr val="FFFF00"/>
                </a:solidFill>
              </a:rPr>
              <a:t>Bài trích sách Sáng thế.</a:t>
            </a:r>
            <a:endParaRPr lang="en-US" sz="4000" dirty="0">
              <a:solidFill>
                <a:srgbClr val="FFFF00"/>
              </a:solidFill>
            </a:endParaRPr>
          </a:p>
        </p:txBody>
      </p:sp>
    </p:spTree>
    <p:extLst>
      <p:ext uri="{BB962C8B-B14F-4D97-AF65-F5344CB8AC3E}">
        <p14:creationId xmlns:p14="http://schemas.microsoft.com/office/powerpoint/2010/main" val="2354597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rgbClr val="FFFF00"/>
                </a:solidFill>
                <a:effectLst/>
                <a:cs typeface="Times New Roman" pitchFamily="18" charset="0"/>
              </a:rPr>
              <a:t>Đáp</a:t>
            </a:r>
            <a:r>
              <a:rPr lang="en-US" sz="6600" b="0" dirty="0">
                <a:solidFill>
                  <a:srgbClr val="FFFF00"/>
                </a:solidFill>
                <a:effectLst/>
                <a:cs typeface="Times New Roman" pitchFamily="18" charset="0"/>
              </a:rPr>
              <a:t> Ca</a:t>
            </a:r>
            <a:br>
              <a:rPr lang="en-US" sz="6600" b="0" dirty="0">
                <a:solidFill>
                  <a:srgbClr val="FFFF00"/>
                </a:solidFill>
                <a:effectLst/>
                <a:cs typeface="Times New Roman" pitchFamily="18" charset="0"/>
              </a:rPr>
            </a:br>
            <a:r>
              <a:rPr lang="en-US" sz="6600" b="0" dirty="0" err="1">
                <a:solidFill>
                  <a:srgbClr val="FFFF00"/>
                </a:solidFill>
                <a:effectLst/>
                <a:cs typeface="Times New Roman" pitchFamily="18" charset="0"/>
              </a:rPr>
              <a:t>Thánh</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Vịnh</a:t>
            </a:r>
            <a:r>
              <a:rPr lang="en-US" sz="6600" b="0" dirty="0">
                <a:solidFill>
                  <a:srgbClr val="FFFF00"/>
                </a:solidFill>
                <a:effectLst/>
                <a:cs typeface="Times New Roman" pitchFamily="18" charset="0"/>
              </a:rPr>
              <a:t> </a:t>
            </a:r>
            <a:r>
              <a:rPr lang="en-US" sz="6600" dirty="0" smtClean="0">
                <a:solidFill>
                  <a:srgbClr val="FFFF00"/>
                </a:solidFill>
                <a:cs typeface="Times New Roman" pitchFamily="18" charset="0"/>
              </a:rPr>
              <a:t>26</a:t>
            </a:r>
            <a:r>
              <a:rPr lang="en-US" sz="6600" b="0" dirty="0" smtClean="0">
                <a:solidFill>
                  <a:srgbClr val="FFFF00"/>
                </a:solidFill>
                <a:effectLst/>
                <a:cs typeface="Times New Roman" pitchFamily="18" charset="0"/>
              </a:rPr>
              <a:t/>
            </a:r>
            <a:br>
              <a:rPr lang="en-US" sz="6600" b="0" dirty="0" smtClean="0">
                <a:solidFill>
                  <a:srgbClr val="FFFF00"/>
                </a:solidFill>
                <a:effectLst/>
                <a:cs typeface="Times New Roman" pitchFamily="18" charset="0"/>
              </a:rPr>
            </a:br>
            <a:r>
              <a:rPr lang="en-US" sz="6600" b="0" i="1" dirty="0" smtClean="0">
                <a:solidFill>
                  <a:schemeClr val="bg1"/>
                </a:solidFill>
                <a:effectLst/>
                <a:cs typeface="Times New Roman" pitchFamily="18" charset="0"/>
              </a:rPr>
              <a:t>Lm</a:t>
            </a:r>
            <a:r>
              <a:rPr lang="en-US" sz="6600" b="0" i="1" dirty="0">
                <a:solidFill>
                  <a:schemeClr val="bg1"/>
                </a:solidFill>
                <a:effectLst/>
                <a:cs typeface="Times New Roman" pitchFamily="18" charset="0"/>
              </a:rPr>
              <a:t>. Kim Long</a:t>
            </a:r>
            <a:br>
              <a:rPr lang="en-US" sz="6600" b="0" i="1" dirty="0">
                <a:solidFill>
                  <a:schemeClr val="bg1"/>
                </a:solidFill>
                <a:effectLst/>
                <a:cs typeface="Times New Roman" pitchFamily="18" charset="0"/>
              </a:rPr>
            </a:br>
            <a:r>
              <a:rPr lang="en-US" sz="6600" b="0" i="1" dirty="0" smtClean="0">
                <a:solidFill>
                  <a:schemeClr val="bg1"/>
                </a:solidFill>
                <a:effectLst/>
                <a:cs typeface="Times New Roman" pitchFamily="18" charset="0"/>
              </a:rPr>
              <a:t>04 </a:t>
            </a:r>
            <a:r>
              <a:rPr lang="en-US" sz="6600" b="0" i="1" dirty="0" err="1" smtClean="0">
                <a:solidFill>
                  <a:schemeClr val="bg1"/>
                </a:solidFill>
                <a:effectLst/>
                <a:cs typeface="Times New Roman" pitchFamily="18" charset="0"/>
              </a:rPr>
              <a:t>Câu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Chúa là ánh sáng, là Đấng cứu độ tôi, tôi còn sợ ai?</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400" b="0" u="sng" dirty="0">
                <a:solidFill>
                  <a:srgbClr val="FFFF00"/>
                </a:solidFill>
                <a:effectLst/>
                <a:cs typeface="Times New Roman" pitchFamily="18" charset="0"/>
              </a:rPr>
              <a:t>Tk1:</a:t>
            </a:r>
            <a:r>
              <a:rPr lang="en-US" sz="6400" b="0" dirty="0">
                <a:solidFill>
                  <a:schemeClr val="bg1"/>
                </a:solidFill>
                <a:effectLst/>
                <a:cs typeface="Times New Roman" pitchFamily="18" charset="0"/>
              </a:rPr>
              <a:t> </a:t>
            </a:r>
            <a:r>
              <a:rPr lang="vi-VN" sz="6400" dirty="0">
                <a:solidFill>
                  <a:schemeClr val="bg1"/>
                </a:solidFill>
              </a:rPr>
              <a:t>Chúa là ánh sáng, là Đấng cứu độ tôi tôi còn sợ ai? Ngài là thành lũy bảo vệ tôi, tôi còn phải lo gì?</a:t>
            </a:r>
          </a:p>
        </p:txBody>
      </p:sp>
    </p:spTree>
    <p:extLst>
      <p:ext uri="{BB962C8B-B14F-4D97-AF65-F5344CB8AC3E}">
        <p14:creationId xmlns:p14="http://schemas.microsoft.com/office/powerpoint/2010/main" val="602565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Chúa là ánh sáng, là Đấng cứu độ tôi, tôi còn sợ ai?</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800" b="0" u="sng" dirty="0" smtClean="0">
                <a:solidFill>
                  <a:srgbClr val="FFFF00"/>
                </a:solidFill>
                <a:effectLst/>
                <a:cs typeface="Times New Roman" pitchFamily="18" charset="0"/>
              </a:rPr>
              <a:t>Tk2:</a:t>
            </a:r>
            <a:r>
              <a:rPr lang="en-US" sz="5800" dirty="0">
                <a:solidFill>
                  <a:schemeClr val="bg1"/>
                </a:solidFill>
                <a:cs typeface="Times New Roman" pitchFamily="18" charset="0"/>
              </a:rPr>
              <a:t> </a:t>
            </a:r>
            <a:r>
              <a:rPr lang="vi-VN" sz="5800" dirty="0" smtClean="0">
                <a:solidFill>
                  <a:schemeClr val="bg1"/>
                </a:solidFill>
              </a:rPr>
              <a:t>Lúc </a:t>
            </a:r>
            <a:r>
              <a:rPr lang="vi-VN" sz="5800" dirty="0">
                <a:solidFill>
                  <a:schemeClr val="bg1"/>
                </a:solidFill>
              </a:rPr>
              <a:t>cầu khấn Chúa, nguyện Chúa đáp lời con, xin Ngài dủ thương. Về Ngài lòng vẫn nhủ thầm luôn: mau tìm Thánh Nhan Ngài.</a:t>
            </a:r>
            <a:endParaRPr lang="en-US" sz="5800" b="0" dirty="0">
              <a:solidFill>
                <a:schemeClr val="bg1"/>
              </a:solidFill>
              <a:effectLs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Chúa là ánh sáng, là Đấng cứu độ tôi, tôi còn sợ ai?</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a:solidFill>
                  <a:srgbClr val="FFFF00"/>
                </a:solidFill>
                <a:effectLst/>
                <a:cs typeface="Times New Roman" pitchFamily="18" charset="0"/>
              </a:rPr>
              <a:t>Tk3:</a:t>
            </a:r>
            <a:r>
              <a:rPr lang="en-US" sz="6000" b="0" dirty="0">
                <a:solidFill>
                  <a:schemeClr val="bg1"/>
                </a:solidFill>
                <a:effectLst/>
                <a:cs typeface="Times New Roman" pitchFamily="18" charset="0"/>
              </a:rPr>
              <a:t> </a:t>
            </a:r>
            <a:r>
              <a:rPr lang="vi-VN" sz="6000" dirty="0">
                <a:solidFill>
                  <a:schemeClr val="bg1"/>
                </a:solidFill>
              </a:rPr>
              <a:t>Con tìm kiếm Chúa, Ngài chớ lánh mặt đi, xin đừng ruồng rẫy. Lạy Ngài là Đấng phù trợ con, xin đừng nỡ xua từ.</a:t>
            </a:r>
          </a:p>
        </p:txBody>
      </p:sp>
    </p:spTree>
    <p:extLst>
      <p:ext uri="{BB962C8B-B14F-4D97-AF65-F5344CB8AC3E}">
        <p14:creationId xmlns:p14="http://schemas.microsoft.com/office/powerpoint/2010/main" val="602565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Chúa là ánh sáng, là Đấng cứu độ tôi, tôi còn sợ ai?</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smtClean="0">
                <a:solidFill>
                  <a:srgbClr val="FFFF00"/>
                </a:solidFill>
                <a:effectLst/>
                <a:cs typeface="Times New Roman" pitchFamily="18" charset="0"/>
              </a:rPr>
              <a:t>Tk4:</a:t>
            </a:r>
            <a:r>
              <a:rPr lang="en-US" sz="6000" b="0" dirty="0" smtClean="0">
                <a:solidFill>
                  <a:schemeClr val="bg1"/>
                </a:solidFill>
                <a:effectLst/>
                <a:cs typeface="Times New Roman" pitchFamily="18" charset="0"/>
              </a:rPr>
              <a:t> </a:t>
            </a:r>
            <a:r>
              <a:rPr lang="vi-VN" sz="6000" dirty="0">
                <a:solidFill>
                  <a:schemeClr val="bg1"/>
                </a:solidFill>
              </a:rPr>
              <a:t>Tin rằng sẽ thấy lộc phúc Chúa tặng ban trong miền kẻ sống. Cậy nhờ vào Chúa, mạnh bạo lên, can trường vững tin Ngài.</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40941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Chúa là ánh sáng, là Đấng cứu độ tôi, tôi còn sợ ai?</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4233862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Chúa là ánh sáng, là Đấng cứu độ tôi, tôi còn sợ ai?</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209764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190750"/>
            <a:ext cx="9067800" cy="2554545"/>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200" i="1" dirty="0">
                <a:solidFill>
                  <a:schemeClr val="bg1"/>
                </a:solidFill>
              </a:rPr>
              <a:t>Đức Ki-tô sẽ biến đổi thân xác yếu hèn của chúng ta nên giống thân xác vinh hiển của Người</a:t>
            </a:r>
            <a:r>
              <a:rPr lang="vi-VN" sz="3200" i="1" dirty="0" smtClean="0">
                <a:solidFill>
                  <a:schemeClr val="bg1"/>
                </a:solidFill>
              </a:rPr>
              <a:t>.</a:t>
            </a:r>
            <a:endParaRPr lang="vi-VN" sz="3200" i="1" dirty="0">
              <a:solidFill>
                <a:schemeClr val="bg1"/>
              </a:solidFill>
            </a:endParaRPr>
          </a:p>
          <a:p>
            <a:r>
              <a:rPr lang="vi-VN" sz="3200" dirty="0">
                <a:solidFill>
                  <a:srgbClr val="FFFF00"/>
                </a:solidFill>
              </a:rPr>
              <a:t>Bài trích thư của thánh Phao-lô tông đồ gửi tín hữu Phi-líp-phê.</a:t>
            </a:r>
            <a:endParaRPr lang="vi-VN" sz="2800" dirty="0">
              <a:solidFill>
                <a:srgbClr val="FFFF00"/>
              </a:solidFill>
            </a:endParaRPr>
          </a:p>
        </p:txBody>
      </p:sp>
    </p:spTree>
    <p:extLst>
      <p:ext uri="{BB962C8B-B14F-4D97-AF65-F5344CB8AC3E}">
        <p14:creationId xmlns:p14="http://schemas.microsoft.com/office/powerpoint/2010/main" val="1775292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5600" dirty="0">
                <a:solidFill>
                  <a:schemeClr val="bg1"/>
                </a:solidFill>
              </a:rPr>
              <a:t>Từ trong đám mây sáng chói, tiếng Chúa Cha phán rằng: “Đây là Con Ta rất yêu dấu, các ngươi hãy nghe lời Người”. </a:t>
            </a:r>
            <a:endParaRPr lang="en-US" sz="5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572"/>
            <a:ext cx="9150359" cy="5139928"/>
          </a:xfrm>
          <a:prstGeom prst="rect">
            <a:avLst/>
          </a:prstGeom>
        </p:spPr>
      </p:pic>
    </p:spTree>
    <p:extLst>
      <p:ext uri="{BB962C8B-B14F-4D97-AF65-F5344CB8AC3E}">
        <p14:creationId xmlns:p14="http://schemas.microsoft.com/office/powerpoint/2010/main" val="3385488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5600" dirty="0">
                <a:solidFill>
                  <a:schemeClr val="bg1"/>
                </a:solidFill>
              </a:rPr>
              <a:t>Từ trong đám mây sáng chói, tiếng Chúa Cha phán rằng: “Đây là Con Ta rất yêu dấu, các ngươi hãy nghe lời Người”. </a:t>
            </a:r>
            <a:endParaRPr lang="en-US" sz="5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Câu Xướng Trước Phúc Âm:</a:t>
            </a:r>
          </a:p>
        </p:txBody>
      </p:sp>
    </p:spTree>
    <p:extLst>
      <p:ext uri="{BB962C8B-B14F-4D97-AF65-F5344CB8AC3E}">
        <p14:creationId xmlns:p14="http://schemas.microsoft.com/office/powerpoint/2010/main" val="3633548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a:t>
            </a:r>
            <a:r>
              <a:rPr lang="en-US" sz="2800" u="sng" dirty="0" smtClean="0">
                <a:solidFill>
                  <a:srgbClr val="FFFF00"/>
                </a:solidFill>
              </a:rPr>
              <a:t>II </a:t>
            </a:r>
            <a:r>
              <a:rPr lang="en-US" sz="2800" u="sng" dirty="0" smtClean="0">
                <a:solidFill>
                  <a:srgbClr val="FFFF00"/>
                </a:solidFill>
              </a:rPr>
              <a:t>MÙA CHAY NĂM C</a:t>
            </a:r>
          </a:p>
          <a:p>
            <a:pPr algn="just"/>
            <a:r>
              <a:rPr lang="en-US" sz="2800" dirty="0" err="1" smtClean="0">
                <a:solidFill>
                  <a:schemeClr val="bg1"/>
                </a:solidFill>
              </a:rPr>
              <a:t>Anh</a:t>
            </a:r>
            <a:r>
              <a:rPr lang="en-US" sz="2800" dirty="0" smtClean="0">
                <a:solidFill>
                  <a:schemeClr val="bg1"/>
                </a:solidFill>
              </a:rPr>
              <a:t> </a:t>
            </a:r>
            <a:r>
              <a:rPr lang="en-US" sz="2800" dirty="0" err="1" smtClean="0">
                <a:solidFill>
                  <a:schemeClr val="bg1"/>
                </a:solidFill>
              </a:rPr>
              <a:t>chị</a:t>
            </a:r>
            <a:r>
              <a:rPr lang="en-US" sz="2800" dirty="0" smtClean="0">
                <a:solidFill>
                  <a:schemeClr val="bg1"/>
                </a:solidFill>
              </a:rPr>
              <a:t> </a:t>
            </a:r>
            <a:r>
              <a:rPr lang="en-US" sz="2800" dirty="0" err="1" smtClean="0">
                <a:solidFill>
                  <a:schemeClr val="bg1"/>
                </a:solidFill>
              </a:rPr>
              <a:t>em</a:t>
            </a:r>
            <a:r>
              <a:rPr lang="en-US" sz="2800" dirty="0" smtClean="0">
                <a:solidFill>
                  <a:schemeClr val="bg1"/>
                </a:solidFill>
              </a:rPr>
              <a:t> </a:t>
            </a:r>
            <a:r>
              <a:rPr lang="en-US" sz="2800" dirty="0" err="1" smtClean="0">
                <a:solidFill>
                  <a:schemeClr val="bg1"/>
                </a:solidFill>
              </a:rPr>
              <a:t>thân</a:t>
            </a:r>
            <a:r>
              <a:rPr lang="en-US" sz="2800" dirty="0" smtClean="0">
                <a:solidFill>
                  <a:schemeClr val="bg1"/>
                </a:solidFill>
              </a:rPr>
              <a:t> </a:t>
            </a:r>
            <a:r>
              <a:rPr lang="en-US" sz="2800" dirty="0" err="1" smtClean="0">
                <a:solidFill>
                  <a:schemeClr val="bg1"/>
                </a:solidFill>
              </a:rPr>
              <a:t>mến</a:t>
            </a:r>
            <a:r>
              <a:rPr lang="en-US" sz="2800" dirty="0" smtClean="0">
                <a:solidFill>
                  <a:schemeClr val="bg1"/>
                </a:solidFill>
              </a:rPr>
              <a:t>, </a:t>
            </a:r>
            <a:r>
              <a:rPr lang="en-US" sz="2800" dirty="0" err="1" smtClean="0">
                <a:solidFill>
                  <a:schemeClr val="bg1"/>
                </a:solidFill>
              </a:rPr>
              <a:t>nhờ</a:t>
            </a:r>
            <a:r>
              <a:rPr lang="en-US" sz="2800" dirty="0" smtClean="0">
                <a:solidFill>
                  <a:schemeClr val="bg1"/>
                </a:solidFill>
              </a:rPr>
              <a:t> </a:t>
            </a:r>
            <a:r>
              <a:rPr lang="en-US" sz="2800" dirty="0" err="1" smtClean="0">
                <a:solidFill>
                  <a:schemeClr val="bg1"/>
                </a:solidFill>
              </a:rPr>
              <a:t>mầu</a:t>
            </a:r>
            <a:r>
              <a:rPr lang="en-US" sz="2800" dirty="0" smtClean="0">
                <a:solidFill>
                  <a:schemeClr val="bg1"/>
                </a:solidFill>
              </a:rPr>
              <a:t> </a:t>
            </a:r>
            <a:r>
              <a:rPr lang="en-US" sz="2800" dirty="0" err="1" smtClean="0">
                <a:solidFill>
                  <a:schemeClr val="bg1"/>
                </a:solidFill>
              </a:rPr>
              <a:t>nhiệm</a:t>
            </a:r>
            <a:r>
              <a:rPr lang="en-US" sz="2800" dirty="0" smtClean="0">
                <a:solidFill>
                  <a:schemeClr val="bg1"/>
                </a:solidFill>
              </a:rPr>
              <a:t> </a:t>
            </a:r>
            <a:r>
              <a:rPr lang="en-US" sz="2800" dirty="0" err="1" smtClean="0">
                <a:solidFill>
                  <a:schemeClr val="bg1"/>
                </a:solidFill>
              </a:rPr>
              <a:t>Hiển</a:t>
            </a:r>
            <a:r>
              <a:rPr lang="en-US" sz="2800" dirty="0" smtClean="0">
                <a:solidFill>
                  <a:schemeClr val="bg1"/>
                </a:solidFill>
              </a:rPr>
              <a:t> Dung,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mời</a:t>
            </a:r>
            <a:r>
              <a:rPr lang="en-US" sz="2800" dirty="0" smtClean="0">
                <a:solidFill>
                  <a:schemeClr val="bg1"/>
                </a:solidFill>
              </a:rPr>
              <a:t> </a:t>
            </a:r>
            <a:r>
              <a:rPr lang="en-US" sz="2800" dirty="0" err="1" smtClean="0">
                <a:solidFill>
                  <a:schemeClr val="bg1"/>
                </a:solidFill>
              </a:rPr>
              <a:t>gọi</a:t>
            </a:r>
            <a:r>
              <a:rPr lang="en-US" sz="2800" dirty="0" smtClean="0">
                <a:solidFill>
                  <a:schemeClr val="bg1"/>
                </a:solidFill>
              </a:rPr>
              <a:t> </a:t>
            </a:r>
            <a:r>
              <a:rPr lang="en-US" sz="2800" dirty="0" err="1" smtClean="0">
                <a:solidFill>
                  <a:schemeClr val="bg1"/>
                </a:solidFill>
              </a:rPr>
              <a:t>chúng</a:t>
            </a:r>
            <a:r>
              <a:rPr lang="en-US" sz="2800" dirty="0" smtClean="0">
                <a:solidFill>
                  <a:schemeClr val="bg1"/>
                </a:solidFill>
              </a:rPr>
              <a:t> ta </a:t>
            </a:r>
            <a:r>
              <a:rPr lang="en-US" sz="2800" dirty="0" err="1" smtClean="0">
                <a:solidFill>
                  <a:schemeClr val="bg1"/>
                </a:solidFill>
              </a:rPr>
              <a:t>vâng</a:t>
            </a:r>
            <a:r>
              <a:rPr lang="en-US" sz="2800" dirty="0" smtClean="0">
                <a:solidFill>
                  <a:schemeClr val="bg1"/>
                </a:solidFill>
              </a:rPr>
              <a:t> </a:t>
            </a:r>
            <a:r>
              <a:rPr lang="en-US" sz="2800" dirty="0" err="1" smtClean="0">
                <a:solidFill>
                  <a:schemeClr val="bg1"/>
                </a:solidFill>
              </a:rPr>
              <a:t>nghe</a:t>
            </a:r>
            <a:r>
              <a:rPr lang="en-US" sz="2800" dirty="0" smtClean="0">
                <a:solidFill>
                  <a:schemeClr val="bg1"/>
                </a:solidFill>
              </a:rPr>
              <a:t> </a:t>
            </a:r>
            <a:r>
              <a:rPr lang="en-US" sz="2800" dirty="0" err="1" smtClean="0">
                <a:solidFill>
                  <a:schemeClr val="bg1"/>
                </a:solidFill>
              </a:rPr>
              <a:t>lời</a:t>
            </a:r>
            <a:r>
              <a:rPr lang="en-US" sz="2800" dirty="0" smtClean="0">
                <a:solidFill>
                  <a:schemeClr val="bg1"/>
                </a:solidFill>
              </a:rPr>
              <a:t> </a:t>
            </a:r>
            <a:r>
              <a:rPr lang="en-US" sz="2800" dirty="0" err="1" smtClean="0">
                <a:solidFill>
                  <a:schemeClr val="bg1"/>
                </a:solidFill>
              </a:rPr>
              <a:t>Đức</a:t>
            </a:r>
            <a:r>
              <a:rPr lang="en-US" sz="2800" dirty="0" smtClean="0">
                <a:solidFill>
                  <a:schemeClr val="bg1"/>
                </a:solidFill>
              </a:rPr>
              <a:t> </a:t>
            </a:r>
            <a:r>
              <a:rPr lang="en-US" sz="2800" dirty="0" err="1" smtClean="0">
                <a:solidFill>
                  <a:schemeClr val="bg1"/>
                </a:solidFill>
              </a:rPr>
              <a:t>Kitô</a:t>
            </a:r>
            <a:r>
              <a:rPr lang="en-US" sz="2800" dirty="0" smtClean="0">
                <a:solidFill>
                  <a:schemeClr val="bg1"/>
                </a:solidFill>
              </a:rPr>
              <a:t> </a:t>
            </a:r>
            <a:r>
              <a:rPr lang="en-US" sz="2800" dirty="0" err="1" smtClean="0">
                <a:solidFill>
                  <a:schemeClr val="bg1"/>
                </a:solidFill>
              </a:rPr>
              <a:t>và</a:t>
            </a:r>
            <a:r>
              <a:rPr lang="en-US" sz="2800" dirty="0" smtClean="0">
                <a:solidFill>
                  <a:schemeClr val="bg1"/>
                </a:solidFill>
              </a:rPr>
              <a:t> </a:t>
            </a:r>
            <a:r>
              <a:rPr lang="en-US" sz="2800" dirty="0" err="1" smtClean="0">
                <a:solidFill>
                  <a:schemeClr val="bg1"/>
                </a:solidFill>
              </a:rPr>
              <a:t>đổi</a:t>
            </a:r>
            <a:r>
              <a:rPr lang="en-US" sz="2800" dirty="0" smtClean="0">
                <a:solidFill>
                  <a:schemeClr val="bg1"/>
                </a:solidFill>
              </a:rPr>
              <a:t> </a:t>
            </a:r>
            <a:r>
              <a:rPr lang="en-US" sz="2800" dirty="0" err="1" smtClean="0">
                <a:solidFill>
                  <a:schemeClr val="bg1"/>
                </a:solidFill>
              </a:rPr>
              <a:t>mới</a:t>
            </a:r>
            <a:r>
              <a:rPr lang="en-US" sz="2800" dirty="0" smtClean="0">
                <a:solidFill>
                  <a:schemeClr val="bg1"/>
                </a:solidFill>
              </a:rPr>
              <a:t> </a:t>
            </a:r>
            <a:r>
              <a:rPr lang="en-US" sz="2800" dirty="0" err="1" smtClean="0">
                <a:solidFill>
                  <a:schemeClr val="bg1"/>
                </a:solidFill>
              </a:rPr>
              <a:t>cuộc</a:t>
            </a:r>
            <a:r>
              <a:rPr lang="en-US" sz="2800" dirty="0" smtClean="0">
                <a:solidFill>
                  <a:schemeClr val="bg1"/>
                </a:solidFill>
              </a:rPr>
              <a:t> </a:t>
            </a:r>
            <a:r>
              <a:rPr lang="en-US" sz="2800" dirty="0" err="1" smtClean="0">
                <a:solidFill>
                  <a:schemeClr val="bg1"/>
                </a:solidFill>
              </a:rPr>
              <a:t>đời</a:t>
            </a:r>
            <a:r>
              <a:rPr lang="en-US" sz="2800" dirty="0" smtClean="0">
                <a:solidFill>
                  <a:schemeClr val="bg1"/>
                </a:solidFill>
              </a:rPr>
              <a:t>. Tin </a:t>
            </a:r>
            <a:r>
              <a:rPr lang="en-US" sz="2800" dirty="0" err="1" smtClean="0">
                <a:solidFill>
                  <a:schemeClr val="bg1"/>
                </a:solidFill>
              </a:rPr>
              <a:t>tưởng</a:t>
            </a:r>
            <a:r>
              <a:rPr lang="en-US" sz="2800" dirty="0" smtClean="0">
                <a:solidFill>
                  <a:schemeClr val="bg1"/>
                </a:solidFill>
              </a:rPr>
              <a:t> </a:t>
            </a:r>
            <a:r>
              <a:rPr lang="en-US" sz="2800" dirty="0" err="1" smtClean="0">
                <a:solidFill>
                  <a:schemeClr val="bg1"/>
                </a:solidFill>
              </a:rPr>
              <a:t>vào</a:t>
            </a:r>
            <a:r>
              <a:rPr lang="en-US" sz="2800" dirty="0" smtClean="0">
                <a:solidFill>
                  <a:schemeClr val="bg1"/>
                </a:solidFill>
              </a:rPr>
              <a:t> </a:t>
            </a:r>
            <a:r>
              <a:rPr lang="en-US" sz="2800" dirty="0" err="1" smtClean="0">
                <a:solidFill>
                  <a:schemeClr val="bg1"/>
                </a:solidFill>
              </a:rPr>
              <a:t>ơn</a:t>
            </a:r>
            <a:r>
              <a:rPr lang="en-US" sz="2800" dirty="0" smtClean="0">
                <a:solidFill>
                  <a:schemeClr val="bg1"/>
                </a:solidFill>
              </a:rPr>
              <a:t> </a:t>
            </a:r>
            <a:r>
              <a:rPr lang="en-US" sz="2800" dirty="0" err="1" smtClean="0">
                <a:solidFill>
                  <a:schemeClr val="bg1"/>
                </a:solidFill>
              </a:rPr>
              <a:t>trợ</a:t>
            </a:r>
            <a:r>
              <a:rPr lang="en-US" sz="2800" dirty="0" smtClean="0">
                <a:solidFill>
                  <a:schemeClr val="bg1"/>
                </a:solidFill>
              </a:rPr>
              <a:t> </a:t>
            </a:r>
            <a:r>
              <a:rPr lang="en-US" sz="2800" dirty="0" err="1" smtClean="0">
                <a:solidFill>
                  <a:schemeClr val="bg1"/>
                </a:solidFill>
              </a:rPr>
              <a:t>giúp</a:t>
            </a:r>
            <a:r>
              <a:rPr lang="en-US" sz="2800" dirty="0" smtClean="0">
                <a:solidFill>
                  <a:schemeClr val="bg1"/>
                </a:solidFill>
              </a:rPr>
              <a:t> </a:t>
            </a:r>
            <a:r>
              <a:rPr lang="en-US" sz="2800" dirty="0" err="1" smtClean="0">
                <a:solidFill>
                  <a:schemeClr val="bg1"/>
                </a:solidFill>
              </a:rPr>
              <a:t>của</a:t>
            </a:r>
            <a:r>
              <a:rPr lang="en-US" sz="2800" dirty="0" smtClean="0">
                <a:solidFill>
                  <a:schemeClr val="bg1"/>
                </a:solidFill>
              </a:rPr>
              <a:t>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chúng</a:t>
            </a:r>
            <a:r>
              <a:rPr lang="en-US" sz="2800" dirty="0" smtClean="0">
                <a:solidFill>
                  <a:schemeClr val="bg1"/>
                </a:solidFill>
              </a:rPr>
              <a:t> ta </a:t>
            </a:r>
            <a:r>
              <a:rPr lang="en-US" sz="2800" dirty="0" err="1" smtClean="0">
                <a:solidFill>
                  <a:schemeClr val="bg1"/>
                </a:solidFill>
              </a:rPr>
              <a:t>cùng</a:t>
            </a:r>
            <a:r>
              <a:rPr lang="en-US" sz="2800" dirty="0" smtClean="0">
                <a:solidFill>
                  <a:schemeClr val="bg1"/>
                </a:solidFill>
              </a:rPr>
              <a:t> </a:t>
            </a:r>
            <a:r>
              <a:rPr lang="en-US" sz="2800" dirty="0" err="1" smtClean="0">
                <a:solidFill>
                  <a:schemeClr val="bg1"/>
                </a:solidFill>
              </a:rPr>
              <a:t>dâng</a:t>
            </a:r>
            <a:r>
              <a:rPr lang="en-US" sz="2800" dirty="0" smtClean="0">
                <a:solidFill>
                  <a:schemeClr val="bg1"/>
                </a:solidFill>
              </a:rPr>
              <a:t> </a:t>
            </a:r>
            <a:r>
              <a:rPr lang="en-US" sz="2800" dirty="0" err="1" smtClean="0">
                <a:solidFill>
                  <a:schemeClr val="bg1"/>
                </a:solidFill>
              </a:rPr>
              <a:t>lời</a:t>
            </a:r>
            <a:r>
              <a:rPr lang="en-US" sz="2800" dirty="0" smtClean="0">
                <a:solidFill>
                  <a:schemeClr val="bg1"/>
                </a:solidFill>
              </a:rPr>
              <a:t> </a:t>
            </a:r>
            <a:r>
              <a:rPr lang="en-US" sz="2800" dirty="0" err="1" smtClean="0">
                <a:solidFill>
                  <a:schemeClr val="bg1"/>
                </a:solidFill>
              </a:rPr>
              <a:t>cầu</a:t>
            </a:r>
            <a:r>
              <a:rPr lang="en-US" sz="2800" dirty="0" smtClean="0">
                <a:solidFill>
                  <a:schemeClr val="bg1"/>
                </a:solidFill>
              </a:rPr>
              <a:t> </a:t>
            </a:r>
            <a:r>
              <a:rPr lang="en-US" sz="2800" dirty="0" err="1" smtClean="0">
                <a:solidFill>
                  <a:schemeClr val="bg1"/>
                </a:solidFill>
              </a:rPr>
              <a:t>xin</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810000" y="2495550"/>
            <a:ext cx="4572000" cy="1323439"/>
          </a:xfrm>
          <a:prstGeom prst="rect">
            <a:avLst/>
          </a:prstGeom>
        </p:spPr>
        <p:txBody>
          <a:bodyPr>
            <a:spAutoFit/>
          </a:bodyPr>
          <a:lstStyle/>
          <a:p>
            <a:pPr lvl="0" algn="ctr"/>
            <a:r>
              <a:rPr lang="en-US" sz="4000" dirty="0" err="1" smtClean="0">
                <a:solidFill>
                  <a:srgbClr val="FFFF00"/>
                </a:solidFill>
              </a:rPr>
              <a:t>Nâng</a:t>
            </a:r>
            <a:r>
              <a:rPr lang="en-US" sz="4000" dirty="0" smtClean="0">
                <a:solidFill>
                  <a:srgbClr val="FFFF00"/>
                </a:solidFill>
              </a:rPr>
              <a:t> Cao</a:t>
            </a:r>
            <a:r>
              <a:rPr lang="vi-VN" sz="4000" dirty="0">
                <a:solidFill>
                  <a:srgbClr val="FFFF00"/>
                </a:solidFill>
              </a:rPr>
              <a:t/>
            </a:r>
            <a:br>
              <a:rPr lang="vi-VN" sz="4000" dirty="0">
                <a:solidFill>
                  <a:srgbClr val="FFFF00"/>
                </a:solidFill>
              </a:rPr>
            </a:br>
            <a:r>
              <a:rPr lang="en-US" sz="4000" i="1" dirty="0" err="1" smtClean="0">
                <a:solidFill>
                  <a:prstClr val="white"/>
                </a:solidFill>
              </a:rPr>
              <a:t>Hạ</a:t>
            </a:r>
            <a:r>
              <a:rPr lang="en-US" sz="4000" i="1" dirty="0" smtClean="0">
                <a:solidFill>
                  <a:prstClr val="white"/>
                </a:solidFill>
              </a:rPr>
              <a:t> </a:t>
            </a:r>
            <a:r>
              <a:rPr lang="en-US" sz="4000" i="1" dirty="0" err="1" smtClean="0">
                <a:solidFill>
                  <a:prstClr val="white"/>
                </a:solidFill>
              </a:rPr>
              <a:t>Đăng</a:t>
            </a:r>
            <a:endParaRPr lang="en-US" sz="4000" i="1" dirty="0">
              <a:solidFill>
                <a:prstClr val="white"/>
              </a:solidFill>
            </a:endParaRPr>
          </a:p>
        </p:txBody>
      </p:sp>
    </p:spTree>
    <p:extLst>
      <p:ext uri="{BB962C8B-B14F-4D97-AF65-F5344CB8AC3E}">
        <p14:creationId xmlns:p14="http://schemas.microsoft.com/office/powerpoint/2010/main" val="176834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62830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dirty="0">
                <a:solidFill>
                  <a:schemeClr val="bg1"/>
                </a:solidFill>
                <a:effectLst/>
              </a:rPr>
              <a:t> </a:t>
            </a:r>
            <a:r>
              <a:rPr lang="vi-VN" sz="4600" dirty="0">
                <a:solidFill>
                  <a:schemeClr val="bg1"/>
                </a:solidFill>
              </a:rPr>
              <a:t>Trên đôi tay con dâng lên Tôn Nhan Cha uy linh. Đây thân phận bụi tro bao nhiêu năm gánh vác lao đao. Kính tiến Chúa chí ái hương hoa thiêng, kinh tin yêu. Xin cho cuộc đời con mãi mãi trong Cha con nghỉ ngơi.</a:t>
            </a:r>
          </a:p>
        </p:txBody>
      </p:sp>
    </p:spTree>
    <p:extLst>
      <p:ext uri="{BB962C8B-B14F-4D97-AF65-F5344CB8AC3E}">
        <p14:creationId xmlns:p14="http://schemas.microsoft.com/office/powerpoint/2010/main" val="3759399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Và hiệp cùng hiến lễ chí thánh, rượu ngọt nồng với tấm bánh trắng. Tiến dâng Vua Trời cao sang mừng, hát khen danh Ngài vinh quang.</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rgbClr val="FFFF00"/>
                </a:solidFill>
                <a:effectLst/>
              </a:rPr>
              <a:t> </a:t>
            </a:r>
            <a:r>
              <a:rPr lang="vi-VN" sz="4800" dirty="0">
                <a:solidFill>
                  <a:schemeClr val="bg1"/>
                </a:solidFill>
              </a:rPr>
              <a:t>Ôi Cha thân yêu ơi, hôm nay đây, con dâng lên. Những ước vọng đời con: noi theo gương sáng Chúa Giêsu. Gương khiêm nhu thâm sâu nơi tim Cha, đời hiền hòa. Xin cho lòng con luôn hướng đến tim Cha cả đời con.</a:t>
            </a:r>
            <a:endParaRPr lang="vi-VN" sz="4800" b="0" dirty="0">
              <a:solidFill>
                <a:schemeClr val="bg1"/>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Và hiệp cùng hiến lễ chí thánh, rượu ngọt nồng với tấm bánh trắng. Tiến dâng Vua Trời cao sang mừng, hát khen danh Ngài vinh quang.</a:t>
            </a:r>
            <a:endParaRPr lang="en-US" sz="5400" b="0" dirty="0">
              <a:solidFill>
                <a:schemeClr val="bg1"/>
              </a:solidFill>
              <a:effectLst/>
            </a:endParaRPr>
          </a:p>
        </p:txBody>
      </p:sp>
    </p:spTree>
    <p:extLst>
      <p:ext uri="{BB962C8B-B14F-4D97-AF65-F5344CB8AC3E}">
        <p14:creationId xmlns:p14="http://schemas.microsoft.com/office/powerpoint/2010/main" val="377154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048000" y="2800350"/>
            <a:ext cx="6096000" cy="1323439"/>
          </a:xfrm>
          <a:prstGeom prst="rect">
            <a:avLst/>
          </a:prstGeom>
        </p:spPr>
        <p:txBody>
          <a:bodyPr wrap="square">
            <a:spAutoFit/>
          </a:bodyPr>
          <a:lstStyle/>
          <a:p>
            <a:pPr lvl="0" algn="ctr"/>
            <a:r>
              <a:rPr lang="en-US" sz="4000" dirty="0" err="1">
                <a:solidFill>
                  <a:srgbClr val="FFFF00"/>
                </a:solidFill>
              </a:rPr>
              <a:t>Lễ</a:t>
            </a:r>
            <a:r>
              <a:rPr lang="en-US" sz="4000" dirty="0">
                <a:solidFill>
                  <a:srgbClr val="FFFF00"/>
                </a:solidFill>
              </a:rPr>
              <a:t> </a:t>
            </a:r>
            <a:r>
              <a:rPr lang="en-US" sz="4000" dirty="0" err="1">
                <a:solidFill>
                  <a:srgbClr val="FFFF00"/>
                </a:solidFill>
              </a:rPr>
              <a:t>Dâng</a:t>
            </a:r>
            <a:r>
              <a:rPr lang="en-US" sz="4000" dirty="0">
                <a:solidFill>
                  <a:srgbClr val="FFFF00"/>
                </a:solidFill>
              </a:rPr>
              <a:t> </a:t>
            </a:r>
            <a:r>
              <a:rPr lang="en-US" sz="4000" dirty="0" err="1">
                <a:solidFill>
                  <a:srgbClr val="FFFF00"/>
                </a:solidFill>
              </a:rPr>
              <a:t>Mùa</a:t>
            </a:r>
            <a:r>
              <a:rPr lang="en-US" sz="4000" dirty="0">
                <a:solidFill>
                  <a:srgbClr val="FFFF00"/>
                </a:solidFill>
              </a:rPr>
              <a:t> </a:t>
            </a:r>
            <a:r>
              <a:rPr lang="en-US" sz="4000" dirty="0" err="1">
                <a:solidFill>
                  <a:srgbClr val="FFFF00"/>
                </a:solidFill>
              </a:rPr>
              <a:t>Cứu</a:t>
            </a:r>
            <a:r>
              <a:rPr lang="en-US" sz="4000" dirty="0">
                <a:solidFill>
                  <a:srgbClr val="FFFF00"/>
                </a:solidFill>
              </a:rPr>
              <a:t> </a:t>
            </a:r>
            <a:r>
              <a:rPr lang="en-US" sz="4000" dirty="0" err="1">
                <a:solidFill>
                  <a:srgbClr val="FFFF00"/>
                </a:solidFill>
              </a:rPr>
              <a:t>Độ</a:t>
            </a:r>
            <a:endParaRPr lang="en-US" sz="4000" dirty="0">
              <a:solidFill>
                <a:srgbClr val="FFFF00"/>
              </a:solidFill>
            </a:endParaRPr>
          </a:p>
          <a:p>
            <a:pPr lvl="0" algn="ctr"/>
            <a:r>
              <a:rPr lang="en-US" sz="4000" i="1" dirty="0" err="1">
                <a:solidFill>
                  <a:prstClr val="white"/>
                </a:solidFill>
              </a:rPr>
              <a:t>Viết</a:t>
            </a:r>
            <a:r>
              <a:rPr lang="en-US" sz="4000" i="1" dirty="0">
                <a:solidFill>
                  <a:prstClr val="white"/>
                </a:solidFill>
              </a:rPr>
              <a:t> Chung</a:t>
            </a:r>
          </a:p>
        </p:txBody>
      </p:sp>
    </p:spTree>
    <p:extLst>
      <p:ext uri="{BB962C8B-B14F-4D97-AF65-F5344CB8AC3E}">
        <p14:creationId xmlns:p14="http://schemas.microsoft.com/office/powerpoint/2010/main" val="3820875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dirty="0">
                <a:solidFill>
                  <a:schemeClr val="bg1"/>
                </a:solidFill>
              </a:rPr>
              <a:t>Lễ dâng là thông phần trong ơn cứu rỗi, tình yêu bao la ngàn đời, sớt chia cay đắng buồn vui, Chúa đã chịu chết vì con để tẩy rửa hồn con nên mới.</a:t>
            </a:r>
            <a:endParaRPr lang="en-US" sz="5400" b="0" dirty="0">
              <a:solidFill>
                <a:schemeClr val="bg1"/>
              </a:solidFill>
              <a:effectLst/>
            </a:endParaRPr>
          </a:p>
        </p:txBody>
      </p:sp>
    </p:spTree>
    <p:extLst>
      <p:ext uri="{BB962C8B-B14F-4D97-AF65-F5344CB8AC3E}">
        <p14:creationId xmlns:p14="http://schemas.microsoft.com/office/powerpoint/2010/main" val="2652106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Đây của lễ dâng hiến mùa ân phúc cao cả. Đây của lễ muôn cõi lòng thân ái giao hòa. Xin nguyện dâng Chúa như bánh rượu thanh khiết bốn mùa. Cho trọn tin yêu thiết tha, dám trông mong đền đáp tình Cha</a:t>
            </a:r>
            <a:r>
              <a:rPr lang="vi-VN" dirty="0"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3659127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5400" dirty="0">
                <a:solidFill>
                  <a:schemeClr val="bg1"/>
                </a:solidFill>
              </a:rPr>
              <a:t>Lễ dâng là tâm tình ăn năn thống hối, lạy Cha xin Cha nhận lời, thứ tha tội lỗi trần ai, xót thương nhìn đến mọi nơi và mở lượng từ bi nhân ái.</a:t>
            </a:r>
          </a:p>
        </p:txBody>
      </p:sp>
    </p:spTree>
    <p:extLst>
      <p:ext uri="{BB962C8B-B14F-4D97-AF65-F5344CB8AC3E}">
        <p14:creationId xmlns:p14="http://schemas.microsoft.com/office/powerpoint/2010/main" val="1636218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Đây của lễ dâng hiến mùa ân phúc cao cả. Đây của lễ muôn cõi lòng thân ái giao hòa. Xin nguyện dâng Chúa như bánh rượu thanh khiết bốn mùa. Cho trọn tin yêu thiết tha, dám trông mong đền đáp tình Cha</a:t>
            </a:r>
            <a:r>
              <a:rPr lang="vi-VN" dirty="0"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4273994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a:solidFill>
                  <a:srgbClr val="FFFF00"/>
                </a:solidFill>
                <a:effectLst/>
                <a:cs typeface="Times New Roman" pitchFamily="18" charset="0"/>
              </a:rPr>
              <a:t>Ca </a:t>
            </a:r>
            <a:r>
              <a:rPr lang="en-US" sz="8000" b="0" dirty="0" err="1">
                <a:solidFill>
                  <a:srgbClr val="FFFF00"/>
                </a:solidFill>
                <a:effectLst/>
                <a:cs typeface="Times New Roman" pitchFamily="18" charset="0"/>
              </a:rPr>
              <a:t>Nhập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Lễ</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8000" dirty="0" err="1" smtClean="0">
                <a:solidFill>
                  <a:srgbClr val="FFFF00"/>
                </a:solidFill>
                <a:cs typeface="Times New Roman" pitchFamily="18" charset="0"/>
              </a:rPr>
              <a:t>Giọt</a:t>
            </a:r>
            <a:r>
              <a:rPr lang="en-US" sz="8000" dirty="0" smtClean="0">
                <a:solidFill>
                  <a:srgbClr val="FFFF00"/>
                </a:solidFill>
                <a:cs typeface="Times New Roman" pitchFamily="18" charset="0"/>
              </a:rPr>
              <a:t> </a:t>
            </a:r>
            <a:r>
              <a:rPr lang="en-US" sz="8000" dirty="0" err="1" smtClean="0">
                <a:solidFill>
                  <a:srgbClr val="FFFF00"/>
                </a:solidFill>
                <a:cs typeface="Times New Roman" pitchFamily="18" charset="0"/>
              </a:rPr>
              <a:t>Lệ</a:t>
            </a:r>
            <a:r>
              <a:rPr lang="en-US" sz="8000" dirty="0" smtClean="0">
                <a:solidFill>
                  <a:srgbClr val="FFFF00"/>
                </a:solidFill>
                <a:cs typeface="Times New Roman" pitchFamily="18" charset="0"/>
              </a:rPr>
              <a:t> </a:t>
            </a:r>
            <a:r>
              <a:rPr lang="en-US" sz="8000" dirty="0" err="1" smtClean="0">
                <a:solidFill>
                  <a:srgbClr val="FFFF00"/>
                </a:solidFill>
                <a:cs typeface="Times New Roman" pitchFamily="18" charset="0"/>
              </a:rPr>
              <a:t>Sầu</a:t>
            </a:r>
            <a:r>
              <a:rPr lang="en-US" sz="8000" dirty="0" smtClean="0">
                <a:solidFill>
                  <a:srgbClr val="FFFF00"/>
                </a:solidFill>
                <a:cs typeface="Times New Roman" pitchFamily="18" charset="0"/>
              </a:rPr>
              <a:t/>
            </a:r>
            <a:br>
              <a:rPr lang="en-US" sz="8000" dirty="0" smtClean="0">
                <a:solidFill>
                  <a:srgbClr val="FFFF00"/>
                </a:solidFill>
                <a:cs typeface="Times New Roman" pitchFamily="18" charset="0"/>
              </a:rPr>
            </a:br>
            <a:r>
              <a:rPr lang="en-US" sz="8000" b="0" i="1" dirty="0" err="1" smtClean="0">
                <a:solidFill>
                  <a:schemeClr val="bg1"/>
                </a:solidFill>
                <a:effectLst/>
                <a:cs typeface="Times New Roman" pitchFamily="18" charset="0"/>
              </a:rPr>
              <a:t>Lạng</a:t>
            </a:r>
            <a:r>
              <a:rPr lang="en-US" sz="8000" b="0" i="1" dirty="0" smtClean="0">
                <a:solidFill>
                  <a:schemeClr val="bg1"/>
                </a:solidFill>
                <a:effectLst/>
                <a:cs typeface="Times New Roman" pitchFamily="18" charset="0"/>
              </a:rPr>
              <a:t> </a:t>
            </a:r>
            <a:r>
              <a:rPr lang="en-US" sz="8000" b="0" i="1" dirty="0" err="1" smtClean="0">
                <a:solidFill>
                  <a:schemeClr val="bg1"/>
                </a:solidFill>
                <a:effectLst/>
                <a:cs typeface="Times New Roman" pitchFamily="18" charset="0"/>
              </a:rPr>
              <a:t>Tử</a:t>
            </a: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9164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0279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0833175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25701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186931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7346162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0232889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0" dirty="0">
                <a:solidFill>
                  <a:srgbClr val="FFFF00"/>
                </a:solidFill>
                <a:effectLst/>
                <a:cs typeface="Times New Roman" pitchFamily="18" charset="0"/>
              </a:rPr>
              <a:t>Ca </a:t>
            </a:r>
            <a:r>
              <a:rPr lang="en-US" sz="5400" b="0" dirty="0" err="1">
                <a:solidFill>
                  <a:srgbClr val="FFFF00"/>
                </a:solidFill>
                <a:effectLst/>
                <a:cs typeface="Times New Roman" pitchFamily="18" charset="0"/>
              </a:rPr>
              <a:t>Nguyện</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Hiệp</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Lễ</a:t>
            </a:r>
            <a:r>
              <a:rPr lang="en-US" sz="5400" b="0" dirty="0">
                <a:solidFill>
                  <a:srgbClr val="FFFF00"/>
                </a:solidFill>
                <a:effectLst/>
                <a:cs typeface="Times New Roman" pitchFamily="18" charset="0"/>
              </a:rPr>
              <a:t> </a:t>
            </a:r>
            <a:r>
              <a:rPr lang="en-US" sz="6600" b="0" dirty="0">
                <a:solidFill>
                  <a:srgbClr val="FFFF00"/>
                </a:solidFill>
                <a:effectLst/>
                <a:cs typeface="Times New Roman" pitchFamily="18" charset="0"/>
              </a:rPr>
              <a:t/>
            </a:r>
            <a:br>
              <a:rPr lang="en-US" sz="6600" b="0" dirty="0">
                <a:solidFill>
                  <a:srgbClr val="FFFF00"/>
                </a:solidFill>
                <a:effectLst/>
                <a:cs typeface="Times New Roman" pitchFamily="18" charset="0"/>
              </a:rPr>
            </a:br>
            <a:r>
              <a:rPr lang="en-US" sz="6600" b="0" dirty="0" err="1" smtClean="0">
                <a:solidFill>
                  <a:srgbClr val="FFFF00"/>
                </a:solidFill>
                <a:effectLst/>
                <a:cs typeface="Times New Roman" pitchFamily="18" charset="0"/>
              </a:rPr>
              <a:t>Biến</a:t>
            </a:r>
            <a:r>
              <a:rPr lang="en-US" sz="6600" b="0" dirty="0" smtClean="0">
                <a:solidFill>
                  <a:srgbClr val="FFFF00"/>
                </a:solidFill>
                <a:effectLst/>
                <a:cs typeface="Times New Roman" pitchFamily="18" charset="0"/>
              </a:rPr>
              <a:t> </a:t>
            </a:r>
            <a:r>
              <a:rPr lang="en-US" sz="6600" dirty="0" err="1" smtClean="0">
                <a:solidFill>
                  <a:srgbClr val="FFFF00"/>
                </a:solidFill>
                <a:cs typeface="Times New Roman" pitchFamily="18" charset="0"/>
              </a:rPr>
              <a:t>Đổi</a:t>
            </a:r>
            <a:r>
              <a:rPr lang="en-US" sz="6600" dirty="0" smtClean="0">
                <a:solidFill>
                  <a:srgbClr val="FFFF00"/>
                </a:solidFill>
                <a:cs typeface="Times New Roman" pitchFamily="18" charset="0"/>
              </a:rPr>
              <a:t> </a:t>
            </a:r>
            <a:r>
              <a:rPr lang="en-US" sz="6600" dirty="0" err="1" smtClean="0">
                <a:solidFill>
                  <a:srgbClr val="FFFF00"/>
                </a:solidFill>
                <a:cs typeface="Times New Roman" pitchFamily="18" charset="0"/>
              </a:rPr>
              <a:t>Đời</a:t>
            </a:r>
            <a:r>
              <a:rPr lang="en-US" sz="6600" dirty="0" smtClean="0">
                <a:solidFill>
                  <a:srgbClr val="FFFF00"/>
                </a:solidFill>
                <a:cs typeface="Times New Roman" pitchFamily="18" charset="0"/>
              </a:rPr>
              <a:t> Con</a:t>
            </a:r>
            <a:br>
              <a:rPr lang="en-US" sz="6600" dirty="0" smtClean="0">
                <a:solidFill>
                  <a:srgbClr val="FFFF00"/>
                </a:solidFill>
                <a:cs typeface="Times New Roman" pitchFamily="18" charset="0"/>
              </a:rPr>
            </a:br>
            <a:r>
              <a:rPr lang="en-US" sz="6600" b="0" i="1" dirty="0" err="1" smtClean="0">
                <a:solidFill>
                  <a:schemeClr val="bg1"/>
                </a:solidFill>
                <a:effectLst/>
                <a:cs typeface="Times New Roman" pitchFamily="18" charset="0"/>
              </a:rPr>
              <a:t>Thái</a:t>
            </a:r>
            <a:r>
              <a:rPr lang="en-US" sz="6600" b="0" i="1" dirty="0" smtClean="0">
                <a:solidFill>
                  <a:schemeClr val="bg1"/>
                </a:solidFill>
                <a:effectLst/>
                <a:cs typeface="Times New Roman" pitchFamily="18" charset="0"/>
              </a:rPr>
              <a:t> </a:t>
            </a:r>
            <a:r>
              <a:rPr lang="en-US" sz="6600" b="0" i="1" dirty="0" err="1" smtClean="0">
                <a:solidFill>
                  <a:schemeClr val="bg1"/>
                </a:solidFill>
                <a:effectLst/>
                <a:cs typeface="Times New Roman" pitchFamily="18" charset="0"/>
              </a:rPr>
              <a:t>Nguyên</a:t>
            </a:r>
            <a:endParaRPr lang="en-US"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err="1">
                <a:solidFill>
                  <a:srgbClr val="FFFF00"/>
                </a:solidFill>
                <a:effectLst/>
                <a:latin typeface="+mj-lt"/>
                <a:cs typeface="Times New Roman" pitchFamily="18" charset="0"/>
              </a:rPr>
              <a:t>Đk</a:t>
            </a:r>
            <a:r>
              <a:rPr lang="en-US" sz="4600" b="0" u="sng" dirty="0">
                <a:solidFill>
                  <a:srgbClr val="FFFF00"/>
                </a:solidFill>
                <a:effectLst/>
                <a:latin typeface="+mj-lt"/>
                <a:cs typeface="Times New Roman" pitchFamily="18" charset="0"/>
              </a:rPr>
              <a:t>:</a:t>
            </a:r>
            <a:r>
              <a:rPr lang="en-US" sz="4600" b="0" dirty="0">
                <a:solidFill>
                  <a:schemeClr val="bg1"/>
                </a:solidFill>
                <a:effectLst/>
                <a:latin typeface="+mj-lt"/>
                <a:cs typeface="Times New Roman" pitchFamily="18" charset="0"/>
              </a:rPr>
              <a:t> </a:t>
            </a:r>
            <a:r>
              <a:rPr lang="vi-VN" sz="4600"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0" u="sng" dirty="0" err="1">
                <a:solidFill>
                  <a:srgbClr val="FFFF00"/>
                </a:solidFill>
                <a:effectLst/>
                <a:cs typeface="Times New Roman" pitchFamily="18" charset="0"/>
              </a:rPr>
              <a:t>Đk</a:t>
            </a:r>
            <a:r>
              <a:rPr lang="en-US" sz="8000" b="0" u="sng" dirty="0">
                <a:solidFill>
                  <a:srgbClr val="FFFF00"/>
                </a:solidFill>
                <a:effectLst/>
                <a:cs typeface="Times New Roman" pitchFamily="18" charset="0"/>
              </a:rPr>
              <a:t>:</a:t>
            </a:r>
            <a:r>
              <a:rPr lang="en-US" sz="8000" b="0" dirty="0">
                <a:solidFill>
                  <a:schemeClr val="bg1"/>
                </a:solidFill>
                <a:effectLst/>
                <a:cs typeface="Times New Roman" pitchFamily="18" charset="0"/>
              </a:rPr>
              <a:t> </a:t>
            </a:r>
            <a:r>
              <a:rPr lang="vi-VN" sz="8000" dirty="0">
                <a:solidFill>
                  <a:schemeClr val="bg1"/>
                </a:solidFill>
                <a:cs typeface="Times New Roman" pitchFamily="18" charset="0"/>
              </a:rPr>
              <a:t>Lạy Chúa (bao năm lưu lạc) nay con về đây, con quỳ đây xin Chúa thứ tha.</a:t>
            </a:r>
            <a:endParaRPr lang="en-US" sz="8000" b="0" dirty="0">
              <a:solidFill>
                <a:schemeClr val="bg1"/>
              </a:solidFill>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b="0" u="sng" dirty="0">
                <a:solidFill>
                  <a:srgbClr val="FFFF00"/>
                </a:solidFill>
                <a:effectLst/>
                <a:cs typeface="Times New Roman" pitchFamily="18" charset="0"/>
              </a:rPr>
              <a:t>Tk1:</a:t>
            </a:r>
            <a:r>
              <a:rPr lang="en-US" b="0" dirty="0">
                <a:solidFill>
                  <a:schemeClr val="bg1"/>
                </a:solidFill>
                <a:effectLst/>
                <a:cs typeface="Times New Roman" pitchFamily="18" charset="0"/>
              </a:rPr>
              <a:t> </a:t>
            </a:r>
            <a:r>
              <a:rPr lang="vi-VN" dirty="0">
                <a:solidFill>
                  <a:schemeClr val="bg1"/>
                </a:solidFill>
              </a:rPr>
              <a:t>Con sống trong Ngài tâm con luôn khát khao hoài một cuộc đời đổi mới Chúa ơi. Lòng còn ngủ say chưa đổi thay, tình đời trả vay vẫn còn đây, bao vấn vương này. Ngày ngày con sống niềm cậy trông nơi lòng nhân Chúa: Nguồn sống mới đời con.</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err="1">
                <a:solidFill>
                  <a:srgbClr val="FFFF00"/>
                </a:solidFill>
                <a:effectLst/>
                <a:latin typeface="+mj-lt"/>
                <a:cs typeface="Times New Roman" pitchFamily="18" charset="0"/>
              </a:rPr>
              <a:t>Đk</a:t>
            </a:r>
            <a:r>
              <a:rPr lang="en-US" sz="4600" b="0" u="sng" dirty="0">
                <a:solidFill>
                  <a:srgbClr val="FFFF00"/>
                </a:solidFill>
                <a:effectLst/>
                <a:latin typeface="+mj-lt"/>
                <a:cs typeface="Times New Roman" pitchFamily="18" charset="0"/>
              </a:rPr>
              <a:t>:</a:t>
            </a:r>
            <a:r>
              <a:rPr lang="en-US" sz="4600" b="0" dirty="0">
                <a:solidFill>
                  <a:schemeClr val="bg1"/>
                </a:solidFill>
                <a:effectLst/>
                <a:latin typeface="+mj-lt"/>
                <a:cs typeface="Times New Roman" pitchFamily="18" charset="0"/>
              </a:rPr>
              <a:t> </a:t>
            </a:r>
            <a:r>
              <a:rPr lang="vi-VN" sz="4600"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87582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b="0" u="sng" dirty="0">
                <a:solidFill>
                  <a:srgbClr val="FFFF00"/>
                </a:solidFill>
                <a:effectLst/>
                <a:cs typeface="Times New Roman" pitchFamily="18" charset="0"/>
              </a:rPr>
              <a:t>Tk2:</a:t>
            </a:r>
            <a:r>
              <a:rPr lang="en-US" b="0" dirty="0">
                <a:solidFill>
                  <a:schemeClr val="bg1"/>
                </a:solidFill>
                <a:effectLst/>
                <a:cs typeface="Times New Roman" pitchFamily="18" charset="0"/>
              </a:rPr>
              <a:t> </a:t>
            </a:r>
            <a:r>
              <a:rPr lang="vi-VN" dirty="0">
                <a:solidFill>
                  <a:schemeClr val="bg1"/>
                </a:solidFill>
              </a:rPr>
              <a:t> Con bước theo Ngài tâm tư thôi hết u hoài lòng miệt mài niềm tin chẳng phai. Ngày ngày con vui mong gặp Chúa để được đổi thay tim hồng say, yêu mến dâng đầy. Lòng này chờ mong được hiệp thông nên một với Chúa: Nguồn ánh sáng đời con.</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err="1">
                <a:solidFill>
                  <a:srgbClr val="FFFF00"/>
                </a:solidFill>
                <a:effectLst/>
                <a:latin typeface="+mj-lt"/>
                <a:cs typeface="Times New Roman" pitchFamily="18" charset="0"/>
              </a:rPr>
              <a:t>Đk</a:t>
            </a:r>
            <a:r>
              <a:rPr lang="en-US" sz="4600" b="0" u="sng" dirty="0">
                <a:solidFill>
                  <a:srgbClr val="FFFF00"/>
                </a:solidFill>
                <a:effectLst/>
                <a:latin typeface="+mj-lt"/>
                <a:cs typeface="Times New Roman" pitchFamily="18" charset="0"/>
              </a:rPr>
              <a:t>:</a:t>
            </a:r>
            <a:r>
              <a:rPr lang="en-US" sz="4600" b="0" dirty="0">
                <a:solidFill>
                  <a:schemeClr val="bg1"/>
                </a:solidFill>
                <a:effectLst/>
                <a:latin typeface="+mj-lt"/>
                <a:cs typeface="Times New Roman" pitchFamily="18" charset="0"/>
              </a:rPr>
              <a:t> </a:t>
            </a:r>
            <a:r>
              <a:rPr lang="vi-VN" sz="4600"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8758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b="0" u="sng" dirty="0">
                <a:solidFill>
                  <a:srgbClr val="FFFF00"/>
                </a:solidFill>
                <a:effectLst/>
                <a:cs typeface="Times New Roman" pitchFamily="18" charset="0"/>
              </a:rPr>
              <a:t>Tk3:</a:t>
            </a:r>
            <a:r>
              <a:rPr lang="en-US" b="0" dirty="0">
                <a:solidFill>
                  <a:schemeClr val="bg1"/>
                </a:solidFill>
                <a:effectLst/>
                <a:cs typeface="Times New Roman" pitchFamily="18" charset="0"/>
              </a:rPr>
              <a:t> </a:t>
            </a:r>
            <a:r>
              <a:rPr lang="vi-VN" dirty="0">
                <a:solidFill>
                  <a:schemeClr val="bg1"/>
                </a:solidFill>
              </a:rPr>
              <a:t>Trong Chúa mỗi ngày tim con khao khát dâng đầy tình của Ngài niềm vui của con. Một đời thao thức đi tìm Chúa, chỉ mong được sống với Ngài luôn, qua những vui buồn. Mọi sự rồi đây sẽ đổi thay trong vòng tay Chúa: Hạnh phúc của đời con</a:t>
            </a:r>
            <a:r>
              <a:rPr lang="vi-VN" dirty="0" smtClean="0">
                <a:solidFill>
                  <a:schemeClr val="bg1"/>
                </a:solidFill>
              </a:rPr>
              <a:t>.</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err="1">
                <a:solidFill>
                  <a:srgbClr val="FFFF00"/>
                </a:solidFill>
                <a:effectLst/>
                <a:latin typeface="+mj-lt"/>
                <a:cs typeface="Times New Roman" pitchFamily="18" charset="0"/>
              </a:rPr>
              <a:t>Đk</a:t>
            </a:r>
            <a:r>
              <a:rPr lang="en-US" sz="4600" b="0" u="sng" dirty="0">
                <a:solidFill>
                  <a:srgbClr val="FFFF00"/>
                </a:solidFill>
                <a:effectLst/>
                <a:latin typeface="+mj-lt"/>
                <a:cs typeface="Times New Roman" pitchFamily="18" charset="0"/>
              </a:rPr>
              <a:t>:</a:t>
            </a:r>
            <a:r>
              <a:rPr lang="en-US" sz="4600" b="0" dirty="0">
                <a:solidFill>
                  <a:schemeClr val="bg1"/>
                </a:solidFill>
                <a:effectLst/>
                <a:latin typeface="+mj-lt"/>
                <a:cs typeface="Times New Roman" pitchFamily="18" charset="0"/>
              </a:rPr>
              <a:t> </a:t>
            </a:r>
            <a:r>
              <a:rPr lang="vi-VN" sz="4600"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87582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3779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a:solidFill>
                  <a:srgbClr val="FFFF00"/>
                </a:solidFill>
                <a:effectLst/>
                <a:cs typeface="Times New Roman" pitchFamily="18" charset="0"/>
              </a:rPr>
              <a:t>Ca </a:t>
            </a:r>
            <a:r>
              <a:rPr lang="en-US" sz="6600" b="0" dirty="0" err="1">
                <a:solidFill>
                  <a:srgbClr val="FFFF00"/>
                </a:solidFill>
                <a:effectLst/>
                <a:cs typeface="Times New Roman" pitchFamily="18" charset="0"/>
              </a:rPr>
              <a:t>Nguyện</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Hiệp</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Lễ</a:t>
            </a:r>
            <a:r>
              <a:rPr lang="en-US" sz="6600" b="0" dirty="0">
                <a:solidFill>
                  <a:srgbClr val="FFFF00"/>
                </a:solidFill>
                <a:effectLst/>
                <a:cs typeface="Times New Roman" pitchFamily="18" charset="0"/>
              </a:rPr>
              <a:t> </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8000" b="0" dirty="0" err="1" smtClean="0">
                <a:solidFill>
                  <a:srgbClr val="FFFF00"/>
                </a:solidFill>
                <a:effectLst/>
                <a:cs typeface="Times New Roman" pitchFamily="18" charset="0"/>
              </a:rPr>
              <a:t>Kinh</a:t>
            </a:r>
            <a:r>
              <a:rPr lang="en-US" sz="8000" b="0" dirty="0" smtClean="0">
                <a:solidFill>
                  <a:srgbClr val="FFFF00"/>
                </a:solidFill>
                <a:effectLst/>
                <a:cs typeface="Times New Roman" pitchFamily="18" charset="0"/>
              </a:rPr>
              <a:t> </a:t>
            </a:r>
            <a:r>
              <a:rPr lang="en-US" sz="8000" b="0" dirty="0" err="1" smtClean="0">
                <a:solidFill>
                  <a:srgbClr val="FFFF00"/>
                </a:solidFill>
                <a:effectLst/>
                <a:cs typeface="Times New Roman" pitchFamily="18" charset="0"/>
              </a:rPr>
              <a:t>Chay</a:t>
            </a:r>
            <a:r>
              <a:rPr lang="en-US" sz="8000" b="0" dirty="0" smtClean="0">
                <a:solidFill>
                  <a:srgbClr val="FFFF00"/>
                </a:solidFill>
                <a:effectLst/>
                <a:cs typeface="Times New Roman" pitchFamily="18" charset="0"/>
              </a:rPr>
              <a:t/>
            </a:r>
            <a:br>
              <a:rPr lang="en-US" sz="8000" b="0" dirty="0" smtClean="0">
                <a:solidFill>
                  <a:srgbClr val="FFFF00"/>
                </a:solidFill>
                <a:effectLst/>
                <a:cs typeface="Times New Roman" pitchFamily="18" charset="0"/>
              </a:rPr>
            </a:br>
            <a:r>
              <a:rPr lang="en-US" sz="5400" b="0" i="1" dirty="0" smtClean="0">
                <a:solidFill>
                  <a:schemeClr val="bg1"/>
                </a:solidFill>
                <a:effectLst/>
                <a:cs typeface="Times New Roman" pitchFamily="18" charset="0"/>
              </a:rPr>
              <a:t>Lm</a:t>
            </a:r>
            <a:r>
              <a:rPr lang="en-US" sz="5400" b="0" i="1" dirty="0">
                <a:solidFill>
                  <a:schemeClr val="bg1"/>
                </a:solidFill>
                <a:effectLst/>
                <a:cs typeface="Times New Roman" pitchFamily="18" charset="0"/>
              </a:rPr>
              <a:t>. </a:t>
            </a:r>
            <a:r>
              <a:rPr lang="en-US" sz="5400" b="0" i="1" dirty="0" err="1">
                <a:solidFill>
                  <a:schemeClr val="bg1"/>
                </a:solidFill>
                <a:effectLst/>
                <a:cs typeface="Times New Roman" pitchFamily="18" charset="0"/>
              </a:rPr>
              <a:t>Nguyễn</a:t>
            </a:r>
            <a:r>
              <a:rPr lang="en-US" sz="5400" b="0" i="1" dirty="0">
                <a:solidFill>
                  <a:schemeClr val="bg1"/>
                </a:solidFill>
                <a:effectLst/>
                <a:cs typeface="Times New Roman" pitchFamily="18" charset="0"/>
              </a:rPr>
              <a:t> </a:t>
            </a:r>
            <a:r>
              <a:rPr lang="en-US" sz="5400" b="0" i="1" dirty="0" err="1">
                <a:solidFill>
                  <a:schemeClr val="bg1"/>
                </a:solidFill>
                <a:effectLst/>
                <a:cs typeface="Times New Roman" pitchFamily="18" charset="0"/>
              </a:rPr>
              <a:t>Duy</a:t>
            </a:r>
            <a:endParaRPr lang="en-US"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7793063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a:solidFill>
                  <a:srgbClr val="FFFF00"/>
                </a:solidFill>
                <a:effectLst/>
                <a:cs typeface="Times New Roman" pitchFamily="18" charset="0"/>
              </a:rPr>
              <a:t>T</a:t>
            </a:r>
            <a:r>
              <a:rPr lang="en-US" sz="4600" b="0" u="sng" dirty="0">
                <a:solidFill>
                  <a:srgbClr val="FFFF00"/>
                </a:solidFill>
                <a:effectLst/>
                <a:latin typeface="+mj-lt"/>
                <a:cs typeface="Times New Roman" pitchFamily="18" charset="0"/>
              </a:rPr>
              <a:t>k1:</a:t>
            </a:r>
            <a:r>
              <a:rPr lang="en-US" sz="4600" b="0" dirty="0">
                <a:solidFill>
                  <a:schemeClr val="bg1"/>
                </a:solidFill>
                <a:effectLst/>
                <a:latin typeface="+mj-lt"/>
                <a:cs typeface="Times New Roman" pitchFamily="18" charset="0"/>
              </a:rPr>
              <a:t> </a:t>
            </a:r>
            <a:r>
              <a:rPr lang="vi-VN" sz="4600" dirty="0">
                <a:solidFill>
                  <a:schemeClr val="bg1"/>
                </a:solidFill>
              </a:rPr>
              <a:t>Con xin dâng muôn lời kinh thắm lệ chan hoà. Con kêu van Chuá nhân từ ghé mắt xót thương. Mùa chay thánh Chúa thương tha thứ tội nhơ. Lắng nghe con dâng lời khấn nguyện: Chúa ban ơn trong mùa thánh này.</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9396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u="sng" dirty="0" smtClean="0">
                <a:solidFill>
                  <a:srgbClr val="FFFF00"/>
                </a:solidFill>
                <a:cs typeface="Times New Roman" pitchFamily="18" charset="0"/>
              </a:rPr>
              <a:t>Tk2</a:t>
            </a:r>
            <a:r>
              <a:rPr lang="en-US" sz="4600" b="0" u="sng" dirty="0" smtClean="0">
                <a:solidFill>
                  <a:srgbClr val="FFFF00"/>
                </a:solidFill>
                <a:effectLst/>
                <a:latin typeface="+mj-lt"/>
                <a:cs typeface="Times New Roman" pitchFamily="18" charset="0"/>
              </a:rPr>
              <a:t>:</a:t>
            </a:r>
            <a:r>
              <a:rPr lang="en-US" sz="4600" b="0" dirty="0" smtClean="0">
                <a:solidFill>
                  <a:schemeClr val="bg1"/>
                </a:solidFill>
                <a:effectLst/>
                <a:latin typeface="+mj-lt"/>
                <a:cs typeface="Times New Roman" pitchFamily="18" charset="0"/>
              </a:rPr>
              <a:t> </a:t>
            </a:r>
            <a:r>
              <a:rPr lang="vi-VN" sz="4600" dirty="0">
                <a:solidFill>
                  <a:schemeClr val="bg1"/>
                </a:solidFill>
              </a:rPr>
              <a:t>Trong đêm thâu tâm hồn con vướng bao tội tình. Bao đau thương đã phủ đầy trên tấm thân con. Vì yếu đuối Chuá đã thấu rõ hồn con, Chúa khoan nhân thương gọi trở về. Khứng ban muôn tâm tình thánh thiện.</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0542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7200" b="0" u="sng" dirty="0">
                <a:solidFill>
                  <a:srgbClr val="FFFF00"/>
                </a:solidFill>
                <a:effectLst/>
                <a:cs typeface="Times New Roman" pitchFamily="18" charset="0"/>
              </a:rPr>
              <a:t>Tk1:</a:t>
            </a:r>
            <a:r>
              <a:rPr lang="en-US" sz="7200" b="0" dirty="0">
                <a:solidFill>
                  <a:schemeClr val="bg1"/>
                </a:solidFill>
                <a:effectLst/>
                <a:cs typeface="Times New Roman" pitchFamily="18" charset="0"/>
              </a:rPr>
              <a:t> </a:t>
            </a:r>
            <a:r>
              <a:rPr lang="vi-VN" sz="7200" dirty="0">
                <a:solidFill>
                  <a:schemeClr val="bg1"/>
                </a:solidFill>
                <a:cs typeface="Times New Roman" pitchFamily="18" charset="0"/>
              </a:rPr>
              <a:t>Con đã say mê trong bước đường lầm. Nay con quyết tâm: quay gót trở về.</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smtClean="0">
                <a:solidFill>
                  <a:srgbClr val="FFFF00"/>
                </a:solidFill>
                <a:effectLst/>
                <a:cs typeface="Times New Roman" pitchFamily="18" charset="0"/>
              </a:rPr>
              <a:t>T</a:t>
            </a:r>
            <a:r>
              <a:rPr lang="en-US" sz="4600" b="0" u="sng" dirty="0" smtClean="0">
                <a:solidFill>
                  <a:srgbClr val="FFFF00"/>
                </a:solidFill>
                <a:effectLst/>
                <a:latin typeface="+mj-lt"/>
                <a:cs typeface="Times New Roman" pitchFamily="18" charset="0"/>
              </a:rPr>
              <a:t>k3:</a:t>
            </a:r>
            <a:r>
              <a:rPr lang="en-US" sz="4600" b="0" dirty="0" smtClean="0">
                <a:solidFill>
                  <a:schemeClr val="bg1"/>
                </a:solidFill>
                <a:effectLst/>
                <a:latin typeface="+mj-lt"/>
                <a:cs typeface="Times New Roman" pitchFamily="18" charset="0"/>
              </a:rPr>
              <a:t> </a:t>
            </a:r>
            <a:r>
              <a:rPr lang="vi-VN" sz="4600" dirty="0">
                <a:solidFill>
                  <a:schemeClr val="bg1"/>
                </a:solidFill>
              </a:rPr>
              <a:t>Con trông mong bao ngày đêm hối tội lỡ lầm. Trong khi con hãm thân mình tịnh xác hy sinh. Muà chay thánh bốn mươi ngày con vẫn nài xin. Chúa Ba Ngôi nâng hồn con dậy. Giúp con luôn trung thành suốt đời.</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591950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0" u="sng" dirty="0" smtClean="0">
                <a:solidFill>
                  <a:srgbClr val="FFFF00"/>
                </a:solidFill>
                <a:effectLst/>
                <a:cs typeface="Times New Roman" pitchFamily="18" charset="0"/>
              </a:rPr>
              <a:t>Tk4:</a:t>
            </a:r>
            <a:r>
              <a:rPr lang="en-US" sz="4600" b="0" dirty="0" smtClean="0">
                <a:solidFill>
                  <a:schemeClr val="bg1"/>
                </a:solidFill>
                <a:effectLst/>
                <a:cs typeface="Times New Roman" pitchFamily="18" charset="0"/>
              </a:rPr>
              <a:t> </a:t>
            </a:r>
            <a:r>
              <a:rPr lang="vi-VN" sz="4600" dirty="0">
                <a:solidFill>
                  <a:schemeClr val="bg1"/>
                </a:solidFill>
              </a:rPr>
              <a:t>Ôi Giêsu con nguyện xin Thánh Danh uy quyền. Xưa hy sinh xuống cứu chuộc nhân thế khổ đau. Mùa chay thánh Chúa đem con đến nguồn yêu: biết yêu thương những kẻ khốn cùng. Dẫn đưa ai đang còn lỡ lầm</a:t>
            </a:r>
            <a:r>
              <a:rPr lang="vi-VN" sz="4600" dirty="0" smtClean="0">
                <a:solidFill>
                  <a:schemeClr val="bg1"/>
                </a:solidFill>
              </a:rPr>
              <a:t>.</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29455329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37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r>
              <a:rPr lang="en-US" sz="7200" b="0" dirty="0">
                <a:solidFill>
                  <a:srgbClr val="FFFF00"/>
                </a:solidFill>
                <a:effectLst/>
                <a:latin typeface="+mj-lt"/>
                <a:cs typeface="Times New Roman" pitchFamily="18" charset="0"/>
              </a:rPr>
              <a:t/>
            </a:r>
            <a:br>
              <a:rPr lang="en-US" sz="7200" b="0" dirty="0">
                <a:solidFill>
                  <a:srgbClr val="FFFF00"/>
                </a:solidFill>
                <a:effectLst/>
                <a:latin typeface="+mj-lt"/>
                <a:cs typeface="Times New Roman" pitchFamily="18" charset="0"/>
              </a:rPr>
            </a:br>
            <a:r>
              <a:rPr lang="en-US" sz="7200" dirty="0" err="1" smtClean="0">
                <a:solidFill>
                  <a:srgbClr val="FFFF00"/>
                </a:solidFill>
                <a:cs typeface="Times New Roman" pitchFamily="18" charset="0"/>
              </a:rPr>
              <a:t>Đền</a:t>
            </a:r>
            <a:r>
              <a:rPr lang="en-US" sz="7200" dirty="0" smtClean="0">
                <a:solidFill>
                  <a:srgbClr val="FFFF00"/>
                </a:solidFill>
                <a:cs typeface="Times New Roman" pitchFamily="18" charset="0"/>
              </a:rPr>
              <a:t> </a:t>
            </a:r>
            <a:r>
              <a:rPr lang="en-US" sz="7200" dirty="0" err="1" smtClean="0">
                <a:solidFill>
                  <a:srgbClr val="FFFF00"/>
                </a:solidFill>
                <a:cs typeface="Times New Roman" pitchFamily="18" charset="0"/>
              </a:rPr>
              <a:t>Tạ</a:t>
            </a:r>
            <a:r>
              <a:rPr lang="en-US" sz="7200" dirty="0" smtClean="0">
                <a:solidFill>
                  <a:srgbClr val="FFFF00"/>
                </a:solidFill>
                <a:cs typeface="Times New Roman" pitchFamily="18" charset="0"/>
              </a:rPr>
              <a:t> </a:t>
            </a:r>
            <a:r>
              <a:rPr lang="en-US" sz="7200" dirty="0" err="1" smtClean="0">
                <a:solidFill>
                  <a:srgbClr val="FFFF00"/>
                </a:solidFill>
                <a:cs typeface="Times New Roman" pitchFamily="18" charset="0"/>
              </a:rPr>
              <a:t>Trái</a:t>
            </a:r>
            <a:r>
              <a:rPr lang="en-US" sz="7200" dirty="0" smtClean="0">
                <a:solidFill>
                  <a:srgbClr val="FFFF00"/>
                </a:solidFill>
                <a:cs typeface="Times New Roman" pitchFamily="18" charset="0"/>
              </a:rPr>
              <a:t> Tim </a:t>
            </a:r>
            <a:r>
              <a:rPr lang="en-US" sz="7200" dirty="0" err="1" smtClean="0">
                <a:solidFill>
                  <a:srgbClr val="FFFF00"/>
                </a:solidFill>
                <a:cs typeface="Times New Roman" pitchFamily="18" charset="0"/>
              </a:rPr>
              <a:t>Mẹ</a:t>
            </a:r>
            <a:r>
              <a:rPr lang="en-US" sz="7200" dirty="0" smtClean="0">
                <a:solidFill>
                  <a:srgbClr val="FFFF00"/>
                </a:solidFill>
                <a:cs typeface="Times New Roman" pitchFamily="18" charset="0"/>
              </a:rPr>
              <a:t/>
            </a:r>
            <a:br>
              <a:rPr lang="en-US" sz="7200" dirty="0" smtClean="0">
                <a:solidFill>
                  <a:srgbClr val="FFFF00"/>
                </a:solidFill>
                <a:cs typeface="Times New Roman" pitchFamily="18" charset="0"/>
              </a:rPr>
            </a:br>
            <a:r>
              <a:rPr lang="en-US" sz="5400" b="0" i="1" dirty="0" err="1" smtClean="0">
                <a:solidFill>
                  <a:schemeClr val="bg1"/>
                </a:solidFill>
                <a:effectLst/>
                <a:latin typeface="+mj-lt"/>
                <a:cs typeface="Times New Roman" pitchFamily="18" charset="0"/>
              </a:rPr>
              <a:t>Nguyễn</a:t>
            </a:r>
            <a:r>
              <a:rPr lang="en-US" sz="5400" b="0" i="1" dirty="0" smtClean="0">
                <a:solidFill>
                  <a:schemeClr val="bg1"/>
                </a:solidFill>
                <a:effectLst/>
                <a:latin typeface="+mj-lt"/>
                <a:cs typeface="Times New Roman" pitchFamily="18" charset="0"/>
              </a:rPr>
              <a:t> </a:t>
            </a:r>
            <a:r>
              <a:rPr lang="en-US" sz="5400" b="0" i="1" dirty="0" err="1" smtClean="0">
                <a:solidFill>
                  <a:schemeClr val="bg1"/>
                </a:solidFill>
                <a:effectLst/>
                <a:latin typeface="+mj-lt"/>
                <a:cs typeface="Times New Roman" pitchFamily="18" charset="0"/>
              </a:rPr>
              <a:t>Khắc</a:t>
            </a:r>
            <a:r>
              <a:rPr lang="en-US" sz="5400" b="0" i="1" dirty="0" smtClean="0">
                <a:solidFill>
                  <a:schemeClr val="bg1"/>
                </a:solidFill>
                <a:effectLst/>
                <a:latin typeface="+mj-lt"/>
                <a:cs typeface="Times New Roman" pitchFamily="18" charset="0"/>
              </a:rPr>
              <a:t> </a:t>
            </a:r>
            <a:r>
              <a:rPr lang="en-US" sz="5400" b="0" i="1" dirty="0" err="1" smtClean="0">
                <a:solidFill>
                  <a:schemeClr val="bg1"/>
                </a:solidFill>
                <a:effectLst/>
                <a:latin typeface="+mj-lt"/>
                <a:cs typeface="Times New Roman" pitchFamily="18" charset="0"/>
              </a:rPr>
              <a:t>Tuần</a:t>
            </a:r>
            <a:r>
              <a:rPr lang="en-US" sz="5400" b="0" i="1" dirty="0">
                <a:solidFill>
                  <a:schemeClr val="bg1"/>
                </a:solidFill>
                <a:effectLst/>
                <a:latin typeface="+mj-lt"/>
                <a:cs typeface="Times New Roman" pitchFamily="18" charset="0"/>
              </a:rPr>
              <a:t/>
            </a:r>
            <a:br>
              <a:rPr lang="en-US" sz="5400" b="0" i="1" dirty="0">
                <a:solidFill>
                  <a:schemeClr val="bg1"/>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Lạy Mẹ Fa-ti-ma; Mẹ nỉ non bao lần. Tội gian trần để phiền cho trái tim Mẹ. Lòng Mẹ thương bao la và thiết tha vô ngần. Con dâng mình đền bao tội lỗi vong ân.</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7867883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u="sng" dirty="0">
                <a:solidFill>
                  <a:srgbClr val="FFFF00"/>
                </a:solidFill>
                <a:cs typeface="Times New Roman" pitchFamily="18" charset="0"/>
              </a:rPr>
              <a:t>T</a:t>
            </a:r>
            <a:r>
              <a:rPr lang="en-US" sz="5400" b="0" u="sng" dirty="0" smtClean="0">
                <a:solidFill>
                  <a:srgbClr val="FFFF00"/>
                </a:solidFill>
                <a:effectLst/>
                <a:cs typeface="Times New Roman" pitchFamily="18" charset="0"/>
              </a:rPr>
              <a:t>k1</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Từ nay lòng con nhớ lời Mẹ tha thiết. Xá gì dầu nguy hiến thề chết có Mẹ vui có Mẹ. Dù rằng bao sóng gió con lo gì, con lo gì. Chết bên Mẹ con sợ chi, con sợ chi Mẹ ơi!</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Lạy Mẹ Fa-ti-ma; Mẹ nỉ non bao lần. Tội gian trần để phiền cho trái tim Mẹ. Lòng Mẹ thương bao la và thiết tha vô ngần. Con dâng mình đền bao tội lỗi vong ân.</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3792076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u="sng" dirty="0">
                <a:solidFill>
                  <a:srgbClr val="FFFF00"/>
                </a:solidFill>
                <a:cs typeface="Times New Roman" pitchFamily="18" charset="0"/>
              </a:rPr>
              <a:t>T</a:t>
            </a:r>
            <a:r>
              <a:rPr lang="en-US" sz="4600" b="0" u="sng" dirty="0" smtClean="0">
                <a:solidFill>
                  <a:srgbClr val="FFFF00"/>
                </a:solidFill>
                <a:effectLst/>
                <a:cs typeface="Times New Roman" pitchFamily="18" charset="0"/>
              </a:rPr>
              <a:t>k2</a:t>
            </a:r>
            <a:r>
              <a:rPr lang="en-US" sz="4600" b="0" u="sng" dirty="0">
                <a:solidFill>
                  <a:srgbClr val="FFFF00"/>
                </a:solidFill>
                <a:effectLst/>
                <a:cs typeface="Times New Roman" pitchFamily="18" charset="0"/>
              </a:rPr>
              <a:t>:</a:t>
            </a:r>
            <a:r>
              <a:rPr lang="en-US" sz="4600" b="0" dirty="0">
                <a:solidFill>
                  <a:schemeClr val="bg1"/>
                </a:solidFill>
                <a:effectLst/>
                <a:cs typeface="Times New Roman" pitchFamily="18" charset="0"/>
              </a:rPr>
              <a:t> </a:t>
            </a:r>
            <a:r>
              <a:rPr lang="vi-VN" sz="4600" dirty="0">
                <a:solidFill>
                  <a:schemeClr val="bg1"/>
                </a:solidFill>
              </a:rPr>
              <a:t>Trần gian trụy sa, nhuốm màu tang đắm đuối. Trên đường theo chân lý nào đâu mấy người, đâu mấy người. Đường trần ai say đắm không bến bờ, không bến bờ. Phút gian nan trông vào ai, nương nhờ ai, Mẹ ơi!</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Lạy Mẹ Fa-ti-ma; Mẹ nỉ non bao lần. Tội gian trần để phiền cho trái tim Mẹ. Lòng Mẹ thương bao la và thiết tha vô ngần. Con dâng mình đền bao tội lỗi vong ân.</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379207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0" u="sng" dirty="0" err="1">
                <a:solidFill>
                  <a:srgbClr val="FFFF00"/>
                </a:solidFill>
                <a:effectLst/>
                <a:cs typeface="Times New Roman" pitchFamily="18" charset="0"/>
              </a:rPr>
              <a:t>Đk</a:t>
            </a:r>
            <a:r>
              <a:rPr lang="en-US" sz="8000" b="0" u="sng" dirty="0">
                <a:solidFill>
                  <a:srgbClr val="FFFF00"/>
                </a:solidFill>
                <a:effectLst/>
                <a:cs typeface="Times New Roman" pitchFamily="18" charset="0"/>
              </a:rPr>
              <a:t>:</a:t>
            </a:r>
            <a:r>
              <a:rPr lang="en-US" sz="8000" b="0" dirty="0">
                <a:solidFill>
                  <a:schemeClr val="bg1"/>
                </a:solidFill>
                <a:effectLst/>
                <a:cs typeface="Times New Roman" pitchFamily="18" charset="0"/>
              </a:rPr>
              <a:t> </a:t>
            </a:r>
            <a:r>
              <a:rPr lang="vi-VN" sz="8000" dirty="0">
                <a:solidFill>
                  <a:schemeClr val="bg1"/>
                </a:solidFill>
                <a:cs typeface="Times New Roman" pitchFamily="18" charset="0"/>
              </a:rPr>
              <a:t>Lạy Chúa (bao năm lưu lạc) nay con về đây, con quỳ đây xin Chúa thứ tha.</a:t>
            </a:r>
            <a:endParaRPr lang="en-US" sz="8000" b="0" dirty="0">
              <a:solidFill>
                <a:schemeClr val="bg1"/>
              </a:solidFill>
              <a:effectLst/>
              <a:cs typeface="Times New Roman" pitchFamily="18" charset="0"/>
            </a:endParaRPr>
          </a:p>
        </p:txBody>
      </p:sp>
    </p:spTree>
    <p:extLst>
      <p:ext uri="{BB962C8B-B14F-4D97-AF65-F5344CB8AC3E}">
        <p14:creationId xmlns:p14="http://schemas.microsoft.com/office/powerpoint/2010/main" val="37991410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u="sng" dirty="0" smtClean="0">
                <a:solidFill>
                  <a:srgbClr val="FFFF00"/>
                </a:solidFill>
                <a:cs typeface="Times New Roman" pitchFamily="18" charset="0"/>
              </a:rPr>
              <a:t>T</a:t>
            </a:r>
            <a:r>
              <a:rPr lang="en-US" sz="4600" b="0" u="sng" dirty="0" smtClean="0">
                <a:solidFill>
                  <a:srgbClr val="FFFF00"/>
                </a:solidFill>
                <a:effectLst/>
                <a:cs typeface="Times New Roman" pitchFamily="18" charset="0"/>
              </a:rPr>
              <a:t>k3:</a:t>
            </a:r>
            <a:r>
              <a:rPr lang="en-US" sz="4600" b="0" dirty="0" smtClean="0">
                <a:solidFill>
                  <a:schemeClr val="bg1"/>
                </a:solidFill>
                <a:effectLst/>
                <a:cs typeface="Times New Roman" pitchFamily="18" charset="0"/>
              </a:rPr>
              <a:t> </a:t>
            </a:r>
            <a:r>
              <a:rPr lang="vi-VN" sz="4600" dirty="0">
                <a:solidFill>
                  <a:schemeClr val="bg1"/>
                </a:solidFill>
              </a:rPr>
              <a:t>Mẹ cho lòng con, trên đường gai dương thế, tấm lòng luôn tinh tuyết tựa hoa trắng ngần, hoa trắng ngần. Trọn đời con trung tín sống với Mẹ, luôn cho Mẹ. Biết hy sinh quên lợi danh, sống cuộc đời bình an.</a:t>
            </a:r>
          </a:p>
        </p:txBody>
      </p:sp>
    </p:spTree>
    <p:extLst>
      <p:ext uri="{BB962C8B-B14F-4D97-AF65-F5344CB8AC3E}">
        <p14:creationId xmlns:p14="http://schemas.microsoft.com/office/powerpoint/2010/main" val="11820543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u="sng" dirty="0" smtClean="0">
                <a:solidFill>
                  <a:srgbClr val="FFFF00"/>
                </a:solidFill>
                <a:cs typeface="Times New Roman" pitchFamily="18" charset="0"/>
              </a:rPr>
              <a:t>T</a:t>
            </a:r>
            <a:r>
              <a:rPr lang="en-US" sz="4600" b="0" u="sng" dirty="0" smtClean="0">
                <a:solidFill>
                  <a:srgbClr val="FFFF00"/>
                </a:solidFill>
                <a:effectLst/>
                <a:cs typeface="Times New Roman" pitchFamily="18" charset="0"/>
              </a:rPr>
              <a:t>k4:</a:t>
            </a:r>
            <a:r>
              <a:rPr lang="en-US" sz="4600" b="0" dirty="0" smtClean="0">
                <a:solidFill>
                  <a:schemeClr val="bg1"/>
                </a:solidFill>
                <a:effectLst/>
                <a:cs typeface="Times New Roman" pitchFamily="18" charset="0"/>
              </a:rPr>
              <a:t> </a:t>
            </a:r>
            <a:r>
              <a:rPr lang="vi-VN" sz="4600" dirty="0">
                <a:solidFill>
                  <a:schemeClr val="bg1"/>
                </a:solidFill>
              </a:rPr>
              <a:t>Mẹ ơi giờ đây, con thực tình thống hối. Con đường xưa tội lỗi nguyện xa cách rồi, xa cách rồi. Và quỳ đây con muốn không dâng gì, không xin gì. Mắt con trông lên Mẹ yêu, âm thầm nhìn Mẹ thôi. </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23412175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Lạy Mẹ Fa-ti-ma; Mẹ nỉ non bao lần. Tội gian trần để phiền cho trái tim Mẹ. Lòng Mẹ thương bao la và thiết tha vô ngần. Con dâng mình đền bao tội lỗi vong ân.</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37920767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3779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7200" b="1" dirty="0">
                <a:solidFill>
                  <a:srgbClr val="FFFF00"/>
                </a:solidFill>
                <a:effectLst>
                  <a:outerShdw blurRad="38100" dist="38100" dir="2700000" algn="tl">
                    <a:srgbClr val="000000">
                      <a:alpha val="43137"/>
                    </a:srgbClr>
                  </a:outerShdw>
                </a:effectLst>
                <a:latin typeface="+mj-lt"/>
                <a:cs typeface="Times New Roman" pitchFamily="18" charset="0"/>
              </a:rPr>
              <a:t>Hãy Trở Về </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b="1" i="1" dirty="0">
                <a:solidFill>
                  <a:schemeClr val="bg1"/>
                </a:solidFill>
                <a:effectLst>
                  <a:outerShdw blurRad="38100" dist="38100" dir="2700000" algn="tl">
                    <a:srgbClr val="000000">
                      <a:alpha val="43137"/>
                    </a:srgbClr>
                  </a:outerShdw>
                </a:effectLst>
                <a:cs typeface="Times New Roman" pitchFamily="18" charset="0"/>
              </a:rPr>
              <a:t>My Trầm</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710500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297234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Về đây hỡi người nào về đây. Tình thương Chúa Trời luôn nối kết.  Về đây Thiên Chúa Đấng từ bi, Người xoá hết tội ta Người dẫn lối đời ta.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256369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01366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Đ</a:t>
            </a:r>
            <a:r>
              <a:rPr lang="vi-VN" sz="5400" b="1" dirty="0">
                <a:solidFill>
                  <a:schemeClr val="bg1"/>
                </a:solidFill>
                <a:effectLst>
                  <a:outerShdw blurRad="38100" dist="38100" dir="2700000" algn="tl">
                    <a:srgbClr val="000000">
                      <a:alpha val="43137"/>
                    </a:srgbClr>
                  </a:outerShdw>
                </a:effectLst>
              </a:rPr>
              <a:t>ời con đã nhiều lần bội vong về đây Chúa Trời ban sức sống.  Tình Cha nung nấu trí lòng con ngày tháng ở cùng con, Người thánh hoá đời con.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484340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05576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2884</Words>
  <Application>Microsoft Office PowerPoint</Application>
  <PresentationFormat>On-screen Show (16:9)</PresentationFormat>
  <Paragraphs>95</Paragraphs>
  <Slides>100</Slides>
  <Notes>0</Notes>
  <HiddenSlides>0</HiddenSlides>
  <MMClips>0</MMClips>
  <ScaleCrop>false</ScaleCrop>
  <HeadingPairs>
    <vt:vector size="4" baseType="variant">
      <vt:variant>
        <vt:lpstr>Theme</vt:lpstr>
      </vt:variant>
      <vt:variant>
        <vt:i4>27</vt:i4>
      </vt:variant>
      <vt:variant>
        <vt:lpstr>Slide Titles</vt:lpstr>
      </vt:variant>
      <vt:variant>
        <vt:i4>100</vt:i4>
      </vt:variant>
    </vt:vector>
  </HeadingPairs>
  <TitlesOfParts>
    <vt:vector size="127"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7_Office Theme</vt:lpstr>
      <vt:lpstr>8_Office Theme</vt:lpstr>
      <vt:lpstr>9_Office Theme</vt:lpstr>
      <vt:lpstr>11_Office Theme</vt:lpstr>
      <vt:lpstr>15_Office Theme</vt:lpstr>
      <vt:lpstr>16_Office Theme</vt:lpstr>
      <vt:lpstr>19_Office Theme</vt:lpstr>
      <vt:lpstr>20_Office Theme</vt:lpstr>
      <vt:lpstr>21_Office Theme</vt:lpstr>
      <vt:lpstr>22_Office Theme</vt:lpstr>
      <vt:lpstr>23_Office Theme</vt:lpstr>
      <vt:lpstr>24_Office Theme</vt:lpstr>
      <vt:lpstr>25_Office Theme</vt:lpstr>
      <vt:lpstr>6_Office Theme</vt:lpstr>
      <vt:lpstr>17_Office Theme</vt:lpstr>
      <vt:lpstr>18_Office Theme</vt:lpstr>
      <vt:lpstr>26_Office Theme</vt:lpstr>
      <vt:lpstr>PowerPoint Presentation</vt:lpstr>
      <vt:lpstr>Tập Hát Cộng Đồng </vt:lpstr>
      <vt:lpstr>Đk: Chúa là ánh sáng, là Đấng cứu độ tôi, tôi còn sợ ai?</vt:lpstr>
      <vt:lpstr>Từ trong đám mây sáng chói, tiếng Chúa Cha phán rằng: “Đây là Con Ta rất yêu dấu, các ngươi hãy nghe lời Người”. </vt:lpstr>
      <vt:lpstr>PowerPoint Presentation</vt:lpstr>
      <vt:lpstr>Ca Nhập Lễ Giọt Lệ Sầu Lạng Tử</vt:lpstr>
      <vt:lpstr>Đk: Lạy Chúa (bao năm lưu lạc) nay con về đây, con quỳ đây xin Chúa thứ tha.</vt:lpstr>
      <vt:lpstr>Tk1: Con đã say mê trong bước đường lầm. Nay con quyết tâm: quay gót trở về.</vt:lpstr>
      <vt:lpstr>Đk: Lạy Chúa (bao năm lưu lạc) nay con về đây, con quỳ đây xin Chúa thứ tha.</vt:lpstr>
      <vt:lpstr>Tk2: Con đã đi sâu trong chốn bụi đời. Nay con Chúa ơi mi đẫm lệ sầu. </vt:lpstr>
      <vt:lpstr>Đk: Lạy Chúa (bao năm lưu lạc) nay con về đây, con quỳ đây xin Chúa thứ tha.</vt:lpstr>
      <vt:lpstr>Ca Nhập Lễ Trên Con Đường Trở Về Mi Trầm</vt:lpstr>
      <vt:lpstr>Tk1: Trên con đường trở về, tâm hồn thấy băn khoăn. Trên con đường trở về, cuộc đời này ăn năn. Hãy bước nhanh trở về, tìm về chốn vinh quang. Đời nặng gánh vai mang, tựa nhẹ cánh phượng hoàng.</vt:lpstr>
      <vt:lpstr>Đk: Con xin trở về, về với Chúa là Cha. Con xin trở về, tội đời xin sám hối. Con xin trở về, về với Chúa là Cha. Con xin trở về, tội đời xin giã từ.</vt:lpstr>
      <vt:lpstr>Tk2: Trên con đường trở về, xin đừng xé áo thôi. Trên con đường trở về, lòng tà diệt không ngơi. Hãy bước nhanh trở về, tình Người rất bao la, đời đời mãi thương ta, tình trời đất giao hòa.</vt:lpstr>
      <vt:lpstr>Đk: Con xin trở về, về với Chúa là Cha. Con xin trở về, tội đời xin sám hối. Con xin trở về, về với Chúa là Cha. Con xin trở về, tội đời xin giã từ.</vt:lpstr>
      <vt:lpstr>Tk3: Trên con đường trở về, đây lời Chúa vâng nghe. Trên con đường trở về, rửa sạch đời đam mê. Hãy bước nhanh trở về, dù tội đỏ như son, sẽ được trắng như bông, vì tình Chúa khoan hồng.</vt:lpstr>
      <vt:lpstr>Đk: Con xin trở về, về với Chúa là Cha. Con xin trở về, tội đời xin sám hối. Con xin trở về, về với Chúa là Cha. Con xin trở về, tội đời xin giã từ.</vt:lpstr>
      <vt:lpstr>PowerPoint Presentation</vt:lpstr>
      <vt:lpstr>PowerPoint Presentation</vt:lpstr>
      <vt:lpstr>Đáp Ca Thánh Vịnh 26 Lm. Kim Long 04 Câu</vt:lpstr>
      <vt:lpstr>Đk: Chúa là ánh sáng, là Đấng cứu độ tôi, tôi còn sợ ai?</vt:lpstr>
      <vt:lpstr>Tk1: Chúa là ánh sáng, là Đấng cứu độ tôi tôi còn sợ ai? Ngài là thành lũy bảo vệ tôi, tôi còn phải lo gì?</vt:lpstr>
      <vt:lpstr>Đk: Chúa là ánh sáng, là Đấng cứu độ tôi, tôi còn sợ ai?</vt:lpstr>
      <vt:lpstr>Tk2: Lúc cầu khấn Chúa, nguyện Chúa đáp lời con, xin Ngài dủ thương. Về Ngài lòng vẫn nhủ thầm luôn: mau tìm Thánh Nhan Ngài.</vt:lpstr>
      <vt:lpstr>Đk: Chúa là ánh sáng, là Đấng cứu độ tôi, tôi còn sợ ai?</vt:lpstr>
      <vt:lpstr>Tk3: Con tìm kiếm Chúa, Ngài chớ lánh mặt đi, xin đừng ruồng rẫy. Lạy Ngài là Đấng phù trợ con, xin đừng nỡ xua từ.</vt:lpstr>
      <vt:lpstr>Đk: Chúa là ánh sáng, là Đấng cứu độ tôi, tôi còn sợ ai?</vt:lpstr>
      <vt:lpstr>Tk4: Tin rằng sẽ thấy lộc phúc Chúa tặng ban trong miền kẻ sống. Cậy nhờ vào Chúa, mạnh bạo lên, can trường vững tin Ngài.</vt:lpstr>
      <vt:lpstr>Đk: Chúa là ánh sáng, là Đấng cứu độ tôi, tôi còn sợ ai?</vt:lpstr>
      <vt:lpstr>PowerPoint Presentation</vt:lpstr>
      <vt:lpstr>Từ trong đám mây sáng chói, tiếng Chúa Cha phán rằng: “Đây là Con Ta rất yêu dấu, các ngươi hãy nghe lời Người”.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Trên đôi tay con dâng lên Tôn Nhan Cha uy linh. Đây thân phận bụi tro bao nhiêu năm gánh vác lao đao. Kính tiến Chúa chí ái hương hoa thiêng, kinh tin yêu. Xin cho cuộc đời con mãi mãi trong Cha con nghỉ ngơi.</vt:lpstr>
      <vt:lpstr>Đk: Và hiệp cùng hiến lễ chí thánh, rượu ngọt nồng với tấm bánh trắng. Tiến dâng Vua Trời cao sang mừng, hát khen danh Ngài vinh quang.</vt:lpstr>
      <vt:lpstr>Tk2: Ôi Cha thân yêu ơi, hôm nay đây, con dâng lên. Những ước vọng đời con: noi theo gương sáng Chúa Giêsu. Gương khiêm nhu thâm sâu nơi tim Cha, đời hiền hòa. Xin cho lòng con luôn hướng đến tim Cha cả đời con.</vt:lpstr>
      <vt:lpstr>Đk: Và hiệp cùng hiến lễ chí thánh, rượu ngọt nồng với tấm bánh trắng. Tiến dâng Vua Trời cao sang mừng, hát khen danh Ngài vinh quang.</vt:lpstr>
      <vt:lpstr>PowerPoint Presentation</vt:lpstr>
      <vt:lpstr>Tk1: Lễ dâng là thông phần trong ơn cứu rỗi, tình yêu bao la ngàn đời, sớt chia cay đắng buồn vui, Chúa đã chịu chết vì con để tẩy rửa hồn con nên mới.</vt:lpstr>
      <vt:lpstr>Đk: Đây của lễ dâng hiến mùa ân phúc cao cả. Đây của lễ muôn cõi lòng thân ái giao hòa. Xin nguyện dâng Chúa như bánh rượu thanh khiết bốn mùa. Cho trọn tin yêu thiết tha, dám trông mong đền đáp tình Cha.</vt:lpstr>
      <vt:lpstr>Tk2: Lễ dâng là tâm tình ăn năn thống hối, lạy Cha xin Cha nhận lời, thứ tha tội lỗi trần ai, xót thương nhìn đến mọi nơi và mở lượng từ bi nhân ái.</vt:lpstr>
      <vt:lpstr>Đk: Đây của lễ dâng hiến mùa ân phúc cao cả. Đây của lễ muôn cõi lòng thân ái giao hòa. Xin nguyện dâng Chúa như bánh rượu thanh khiết bốn mùa. Cho trọn tin yêu thiết tha, dám trông mong đền đáp tình Cha.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Biến Đổi Đời Con Thái Nguyên</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vt:lpstr>
      <vt:lpstr>Tk1: Con sống trong Ngài tâm con luôn khát khao hoài một cuộc đời đổi mới Chúa ơi. Lòng còn ngủ say chưa đổi thay, tình đời trả vay vẫn còn đây, bao vấn vương này. Ngày ngày con sống niềm cậy trông nơi lòng nhân Chúa: Nguồn sống mới đời con.</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vt:lpstr>
      <vt:lpstr>Tk2:  Con bước theo Ngài tâm tư thôi hết u hoài lòng miệt mài niềm tin chẳng phai. Ngày ngày con vui mong gặp Chúa để được đổi thay tim hồng say, yêu mến dâng đầy. Lòng này chờ mong được hiệp thông nên một với Chúa: Nguồn ánh sáng đời con.</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vt:lpstr>
      <vt:lpstr>Tk3: Trong Chúa mỗi ngày tim con khao khát dâng đầy tình của Ngài niềm vui của con. Một đời thao thức đi tìm Chúa, chỉ mong được sống với Ngài luôn, qua những vui buồn. Mọi sự rồi đây sẽ đổi thay trong vòng tay Chúa: Hạnh phúc của đời con.</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vt:lpstr>
      <vt:lpstr>PowerPoint Presentation</vt:lpstr>
      <vt:lpstr>Ca Nguyện Hiệp Lễ  Kinh Chay Lm. Nguyễn Duy</vt:lpstr>
      <vt:lpstr>Tk1: Con xin dâng muôn lời kinh thắm lệ chan hoà. Con kêu van Chuá nhân từ ghé mắt xót thương. Mùa chay thánh Chúa thương tha thứ tội nhơ. Lắng nghe con dâng lời khấn nguyện: Chúa ban ơn trong mùa thánh này.</vt:lpstr>
      <vt:lpstr>Tk2: Trong đêm thâu tâm hồn con vướng bao tội tình. Bao đau thương đã phủ đầy trên tấm thân con. Vì yếu đuối Chuá đã thấu rõ hồn con, Chúa khoan nhân thương gọi trở về. Khứng ban muôn tâm tình thánh thiện.</vt:lpstr>
      <vt:lpstr>Tk3: Con trông mong bao ngày đêm hối tội lỡ lầm. Trong khi con hãm thân mình tịnh xác hy sinh. Muà chay thánh bốn mươi ngày con vẫn nài xin. Chúa Ba Ngôi nâng hồn con dậy. Giúp con luôn trung thành suốt đời.</vt:lpstr>
      <vt:lpstr>Tk4: Ôi Giêsu con nguyện xin Thánh Danh uy quyền. Xưa hy sinh xuống cứu chuộc nhân thế khổ đau. Mùa chay thánh Chúa đem con đến nguồn yêu: biết yêu thương những kẻ khốn cùng. Dẫn đưa ai đang còn lỡ lầm.</vt:lpstr>
      <vt:lpstr>PowerPoint Presentation</vt:lpstr>
      <vt:lpstr>PowerPoint Presentation</vt:lpstr>
      <vt:lpstr>Ca Kết Lễ Đền Tạ Trái Tim Mẹ Nguyễn Khắc Tuần </vt:lpstr>
      <vt:lpstr>Đk: Lạy Mẹ Fa-ti-ma; Mẹ nỉ non bao lần. Tội gian trần để phiền cho trái tim Mẹ. Lòng Mẹ thương bao la và thiết tha vô ngần. Con dâng mình đền bao tội lỗi vong ân.</vt:lpstr>
      <vt:lpstr>Tk1: Từ nay lòng con nhớ lời Mẹ tha thiết. Xá gì dầu nguy hiến thề chết có Mẹ vui có Mẹ. Dù rằng bao sóng gió con lo gì, con lo gì. Chết bên Mẹ con sợ chi, con sợ chi Mẹ ơi!</vt:lpstr>
      <vt:lpstr>Đk: Lạy Mẹ Fa-ti-ma; Mẹ nỉ non bao lần. Tội gian trần để phiền cho trái tim Mẹ. Lòng Mẹ thương bao la và thiết tha vô ngần. Con dâng mình đền bao tội lỗi vong ân.</vt:lpstr>
      <vt:lpstr>Tk2: Trần gian trụy sa, nhuốm màu tang đắm đuối. Trên đường theo chân lý nào đâu mấy người, đâu mấy người. Đường trần ai say đắm không bến bờ, không bến bờ. Phút gian nan trông vào ai, nương nhờ ai, Mẹ ơi!</vt:lpstr>
      <vt:lpstr>Đk: Lạy Mẹ Fa-ti-ma; Mẹ nỉ non bao lần. Tội gian trần để phiền cho trái tim Mẹ. Lòng Mẹ thương bao la và thiết tha vô ngần. Con dâng mình đền bao tội lỗi vong ân.</vt:lpstr>
      <vt:lpstr>Tk3: Mẹ cho lòng con, trên đường gai dương thế, tấm lòng luôn tinh tuyết tựa hoa trắng ngần, hoa trắng ngần. Trọn đời con trung tín sống với Mẹ, luôn cho Mẹ. Biết hy sinh quên lợi danh, sống cuộc đời bình an.</vt:lpstr>
      <vt:lpstr>Tk4: Mẹ ơi giờ đây, con thực tình thống hối. Con đường xưa tội lỗi nguyện xa cách rồi, xa cách rồi. Và quỳ đây con muốn không dâng gì, không xin gì. Mắt con trông lên Mẹ yêu, âm thầm nhìn Mẹ thôi. </vt:lpstr>
      <vt:lpstr>Đk: Lạy Mẹ Fa-ti-ma; Mẹ nỉ non bao lần. Tội gian trần để phiền cho trái tim Mẹ. Lòng Mẹ thương bao la và thiết tha vô ngần. Con dâng mình đền bao tội lỗi vong ân.</vt:lpstr>
      <vt:lpstr>PowerPoint Presentation</vt:lpstr>
      <vt:lpstr>Ca Kết Lễ Hãy Trở Về  My Trầm </vt:lpstr>
      <vt:lpstr>Đk: Hãy trở về với Ta nối kết tình cách xa bao năm qua.  Hãy trở về với Ta nối kết tình cách xa thêm đậm đà. </vt:lpstr>
      <vt:lpstr>Tk1: Về đây hỡi người nào về đây. Tình thương Chúa Trời luôn nối kết.  Về đây Thiên Chúa Đấng từ bi, Người xoá hết tội ta Người dẫn lối đời ta. </vt:lpstr>
      <vt:lpstr>Đk: Hãy trở về với Ta nối kết tình cách xa bao năm qua.  Hãy trở về với Ta nối kết tình cách xa thêm đậm đà. </vt:lpstr>
      <vt:lpstr>Tk2: Đời con đã nhiều lần bội vong về đây Chúa Trời ban sức sống.  Tình Cha nung nấu trí lòng con ngày tháng ở cùng con, Người thánh hoá đời con. </vt:lpstr>
      <vt:lpstr>Đk: Hãy trở về với Ta nối kết tình cách xa bao năm qua.  Hãy trở về với Ta nối kết tình cách xa thêm đậm đà.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Hùng Nam</cp:lastModifiedBy>
  <cp:revision>64</cp:revision>
  <dcterms:created xsi:type="dcterms:W3CDTF">2023-01-29T22:00:16Z</dcterms:created>
  <dcterms:modified xsi:type="dcterms:W3CDTF">2025-02-16T23:03:29Z</dcterms:modified>
</cp:coreProperties>
</file>